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732"/>
    <a:srgbClr val="F8CBAD"/>
    <a:srgbClr val="F9F5CF"/>
    <a:srgbClr val="FCE8CE"/>
    <a:srgbClr val="DAE7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68" autoAdjust="0"/>
    <p:restoredTop sz="94249" autoAdjust="0"/>
  </p:normalViewPr>
  <p:slideViewPr>
    <p:cSldViewPr snapToGrid="0">
      <p:cViewPr varScale="1">
        <p:scale>
          <a:sx n="82" d="100"/>
          <a:sy n="82" d="100"/>
        </p:scale>
        <p:origin x="1356" y="96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" userId="d42016d9-0ae6-43da-a007-db4f47cd91ca" providerId="ADAL" clId="{C09829A5-CEE7-47DD-8BAA-AB7BA3F92CB3}"/>
    <pc:docChg chg="undo custSel modSld">
      <pc:chgData name="Mariana" userId="d42016d9-0ae6-43da-a007-db4f47cd91ca" providerId="ADAL" clId="{C09829A5-CEE7-47DD-8BAA-AB7BA3F92CB3}" dt="2025-05-14T13:59:28.575" v="7" actId="1076"/>
      <pc:docMkLst>
        <pc:docMk/>
      </pc:docMkLst>
      <pc:sldChg chg="addSp delSp modSp mod">
        <pc:chgData name="Mariana" userId="d42016d9-0ae6-43da-a007-db4f47cd91ca" providerId="ADAL" clId="{C09829A5-CEE7-47DD-8BAA-AB7BA3F92CB3}" dt="2025-05-14T13:59:28.575" v="7" actId="1076"/>
        <pc:sldMkLst>
          <pc:docMk/>
          <pc:sldMk cId="2633474681" sldId="256"/>
        </pc:sldMkLst>
        <pc:spChg chg="mod">
          <ac:chgData name="Mariana" userId="d42016d9-0ae6-43da-a007-db4f47cd91ca" providerId="ADAL" clId="{C09829A5-CEE7-47DD-8BAA-AB7BA3F92CB3}" dt="2025-05-14T13:59:15.645" v="5"/>
          <ac:spMkLst>
            <pc:docMk/>
            <pc:sldMk cId="2633474681" sldId="256"/>
            <ac:spMk id="90" creationId="{54CA2C2C-7B65-FFBE-902E-EFB8041CB850}"/>
          </ac:spMkLst>
        </pc:spChg>
        <pc:picChg chg="add del">
          <ac:chgData name="Mariana" userId="d42016d9-0ae6-43da-a007-db4f47cd91ca" providerId="ADAL" clId="{C09829A5-CEE7-47DD-8BAA-AB7BA3F92CB3}" dt="2025-05-14T13:58:49.768" v="1" actId="478"/>
          <ac:picMkLst>
            <pc:docMk/>
            <pc:sldMk cId="2633474681" sldId="256"/>
            <ac:picMk id="7" creationId="{DF109D5F-08C6-30F5-D0B9-C0488D67E5A1}"/>
          </ac:picMkLst>
        </pc:picChg>
        <pc:picChg chg="mod">
          <ac:chgData name="Mariana" userId="d42016d9-0ae6-43da-a007-db4f47cd91ca" providerId="ADAL" clId="{C09829A5-CEE7-47DD-8BAA-AB7BA3F92CB3}" dt="2025-05-14T13:59:28.575" v="7" actId="1076"/>
          <ac:picMkLst>
            <pc:docMk/>
            <pc:sldMk cId="2633474681" sldId="256"/>
            <ac:picMk id="193" creationId="{6EE12264-EDDF-2F49-F8E3-2C143BE01999}"/>
          </ac:picMkLst>
        </pc:picChg>
      </pc:sldChg>
    </pc:docChg>
  </pc:docChgLst>
  <pc:docChgLst>
    <pc:chgData name="Renan" userId="7faf58dc-1760-42b5-b060-ae26f4486c74" providerId="ADAL" clId="{F882B25F-D563-4B61-81E1-C9F52BB8664F}"/>
    <pc:docChg chg="undo custSel modSld">
      <pc:chgData name="Renan" userId="7faf58dc-1760-42b5-b060-ae26f4486c74" providerId="ADAL" clId="{F882B25F-D563-4B61-81E1-C9F52BB8664F}" dt="2024-02-01T18:38:13.209" v="1677" actId="1076"/>
      <pc:docMkLst>
        <pc:docMk/>
      </pc:docMkLst>
      <pc:sldChg chg="addSp delSp modSp mod">
        <pc:chgData name="Renan" userId="7faf58dc-1760-42b5-b060-ae26f4486c74" providerId="ADAL" clId="{F882B25F-D563-4B61-81E1-C9F52BB8664F}" dt="2024-02-01T18:38:13.209" v="1677" actId="1076"/>
        <pc:sldMkLst>
          <pc:docMk/>
          <pc:sldMk cId="2633474681" sldId="256"/>
        </pc:sldMkLst>
      </pc:sldChg>
    </pc:docChg>
  </pc:docChgLst>
  <pc:docChgLst>
    <pc:chgData name="Mariana" userId="d42016d9-0ae6-43da-a007-db4f47cd91ca" providerId="ADAL" clId="{D157C0A5-44FB-457B-A869-8489E950C1BD}"/>
    <pc:docChg chg="undo custSel modSld">
      <pc:chgData name="Mariana" userId="d42016d9-0ae6-43da-a007-db4f47cd91ca" providerId="ADAL" clId="{D157C0A5-44FB-457B-A869-8489E950C1BD}" dt="2025-05-14T15:56:36.196" v="945" actId="255"/>
      <pc:docMkLst>
        <pc:docMk/>
      </pc:docMkLst>
      <pc:sldChg chg="addSp delSp modSp mod">
        <pc:chgData name="Mariana" userId="d42016d9-0ae6-43da-a007-db4f47cd91ca" providerId="ADAL" clId="{D157C0A5-44FB-457B-A869-8489E950C1BD}" dt="2025-05-14T15:56:36.196" v="945" actId="255"/>
        <pc:sldMkLst>
          <pc:docMk/>
          <pc:sldMk cId="2633474681" sldId="256"/>
        </pc:sldMkLst>
        <pc:spChg chg="add del mod">
          <ac:chgData name="Mariana" userId="d42016d9-0ae6-43da-a007-db4f47cd91ca" providerId="ADAL" clId="{D157C0A5-44FB-457B-A869-8489E950C1BD}" dt="2025-05-14T15:24:22.415" v="655" actId="478"/>
          <ac:spMkLst>
            <pc:docMk/>
            <pc:sldMk cId="2633474681" sldId="256"/>
            <ac:spMk id="3" creationId="{8927A228-9612-D2FB-F870-6885D6EA1EBE}"/>
          </ac:spMkLst>
        </pc:spChg>
        <pc:spChg chg="add del mod">
          <ac:chgData name="Mariana" userId="d42016d9-0ae6-43da-a007-db4f47cd91ca" providerId="ADAL" clId="{D157C0A5-44FB-457B-A869-8489E950C1BD}" dt="2025-05-14T15:20:46.473" v="588" actId="478"/>
          <ac:spMkLst>
            <pc:docMk/>
            <pc:sldMk cId="2633474681" sldId="256"/>
            <ac:spMk id="4" creationId="{3249AF07-A4E1-F3A3-CA15-FCFE04804B8A}"/>
          </ac:spMkLst>
        </pc:spChg>
        <pc:spChg chg="add del mod">
          <ac:chgData name="Mariana" userId="d42016d9-0ae6-43da-a007-db4f47cd91ca" providerId="ADAL" clId="{D157C0A5-44FB-457B-A869-8489E950C1BD}" dt="2025-05-14T15:22:10.943" v="615" actId="478"/>
          <ac:spMkLst>
            <pc:docMk/>
            <pc:sldMk cId="2633474681" sldId="256"/>
            <ac:spMk id="6" creationId="{11DCD121-B8B4-E50A-0140-444B5D9C3F8A}"/>
          </ac:spMkLst>
        </pc:spChg>
        <pc:spChg chg="add del mod">
          <ac:chgData name="Mariana" userId="d42016d9-0ae6-43da-a007-db4f47cd91ca" providerId="ADAL" clId="{D157C0A5-44FB-457B-A869-8489E950C1BD}" dt="2025-05-14T15:38:18.703" v="812" actId="478"/>
          <ac:spMkLst>
            <pc:docMk/>
            <pc:sldMk cId="2633474681" sldId="256"/>
            <ac:spMk id="7" creationId="{3F45C993-E4DA-8371-0557-FD2624202FDD}"/>
          </ac:spMkLst>
        </pc:spChg>
        <pc:spChg chg="add mod">
          <ac:chgData name="Mariana" userId="d42016d9-0ae6-43da-a007-db4f47cd91ca" providerId="ADAL" clId="{D157C0A5-44FB-457B-A869-8489E950C1BD}" dt="2025-05-14T15:24:48.367" v="675" actId="20577"/>
          <ac:spMkLst>
            <pc:docMk/>
            <pc:sldMk cId="2633474681" sldId="256"/>
            <ac:spMk id="8" creationId="{3EB5AE72-A250-324D-8C43-8DA6EA53A27C}"/>
          </ac:spMkLst>
        </pc:spChg>
        <pc:spChg chg="del mod">
          <ac:chgData name="Mariana" userId="d42016d9-0ae6-43da-a007-db4f47cd91ca" providerId="ADAL" clId="{D157C0A5-44FB-457B-A869-8489E950C1BD}" dt="2025-05-14T14:22:59.035" v="120" actId="478"/>
          <ac:spMkLst>
            <pc:docMk/>
            <pc:sldMk cId="2633474681" sldId="256"/>
            <ac:spMk id="8" creationId="{B0B3F00C-DDA9-53A4-D0A1-BDA5B003A7BC}"/>
          </ac:spMkLst>
        </pc:spChg>
        <pc:spChg chg="del mod">
          <ac:chgData name="Mariana" userId="d42016d9-0ae6-43da-a007-db4f47cd91ca" providerId="ADAL" clId="{D157C0A5-44FB-457B-A869-8489E950C1BD}" dt="2025-05-14T14:22:43.974" v="116" actId="478"/>
          <ac:spMkLst>
            <pc:docMk/>
            <pc:sldMk cId="2633474681" sldId="256"/>
            <ac:spMk id="11" creationId="{FB06BAFE-CD3D-17D4-94AD-70FF983347B4}"/>
          </ac:spMkLst>
        </pc:spChg>
        <pc:spChg chg="add del mod">
          <ac:chgData name="Mariana" userId="d42016d9-0ae6-43da-a007-db4f47cd91ca" providerId="ADAL" clId="{D157C0A5-44FB-457B-A869-8489E950C1BD}" dt="2025-05-14T15:31:04.295" v="715" actId="478"/>
          <ac:spMkLst>
            <pc:docMk/>
            <pc:sldMk cId="2633474681" sldId="256"/>
            <ac:spMk id="12" creationId="{1816B4CE-C66A-8510-A3B0-DB561185D2FE}"/>
          </ac:spMkLst>
        </pc:spChg>
        <pc:spChg chg="del">
          <ac:chgData name="Mariana" userId="d42016d9-0ae6-43da-a007-db4f47cd91ca" providerId="ADAL" clId="{D157C0A5-44FB-457B-A869-8489E950C1BD}" dt="2025-05-14T14:22:49.554" v="117" actId="21"/>
          <ac:spMkLst>
            <pc:docMk/>
            <pc:sldMk cId="2633474681" sldId="256"/>
            <ac:spMk id="13" creationId="{72D44392-DC6D-BE35-EE8A-2C96D0573E2C}"/>
          </ac:spMkLst>
        </pc:spChg>
        <pc:spChg chg="del">
          <ac:chgData name="Mariana" userId="d42016d9-0ae6-43da-a007-db4f47cd91ca" providerId="ADAL" clId="{D157C0A5-44FB-457B-A869-8489E950C1BD}" dt="2025-05-14T14:22:59.980" v="121" actId="478"/>
          <ac:spMkLst>
            <pc:docMk/>
            <pc:sldMk cId="2633474681" sldId="256"/>
            <ac:spMk id="14" creationId="{6BD9EE1B-223F-21F7-BF98-B95E695C9D08}"/>
          </ac:spMkLst>
        </pc:spChg>
        <pc:spChg chg="add del mod">
          <ac:chgData name="Mariana" userId="d42016d9-0ae6-43da-a007-db4f47cd91ca" providerId="ADAL" clId="{D157C0A5-44FB-457B-A869-8489E950C1BD}" dt="2025-05-14T15:31:01.591" v="713" actId="478"/>
          <ac:spMkLst>
            <pc:docMk/>
            <pc:sldMk cId="2633474681" sldId="256"/>
            <ac:spMk id="14" creationId="{C41D86C9-4BB2-590D-6F73-3294E4AF7A4D}"/>
          </ac:spMkLst>
        </pc:spChg>
        <pc:spChg chg="add del mod">
          <ac:chgData name="Mariana" userId="d42016d9-0ae6-43da-a007-db4f47cd91ca" providerId="ADAL" clId="{D157C0A5-44FB-457B-A869-8489E950C1BD}" dt="2025-05-14T15:34:46.109" v="808"/>
          <ac:spMkLst>
            <pc:docMk/>
            <pc:sldMk cId="2633474681" sldId="256"/>
            <ac:spMk id="15" creationId="{C465EBDA-ADDB-F991-0745-ADFC54DFD48A}"/>
          </ac:spMkLst>
        </pc:spChg>
        <pc:spChg chg="add del mod">
          <ac:chgData name="Mariana" userId="d42016d9-0ae6-43da-a007-db4f47cd91ca" providerId="ADAL" clId="{D157C0A5-44FB-457B-A869-8489E950C1BD}" dt="2025-05-14T15:31:26.632" v="735" actId="478"/>
          <ac:spMkLst>
            <pc:docMk/>
            <pc:sldMk cId="2633474681" sldId="256"/>
            <ac:spMk id="16" creationId="{07309D6D-4A77-B3B2-3A68-791080B98975}"/>
          </ac:spMkLst>
        </pc:spChg>
        <pc:spChg chg="add mod">
          <ac:chgData name="Mariana" userId="d42016d9-0ae6-43da-a007-db4f47cd91ca" providerId="ADAL" clId="{D157C0A5-44FB-457B-A869-8489E950C1BD}" dt="2025-05-14T15:33:19.201" v="786" actId="2711"/>
          <ac:spMkLst>
            <pc:docMk/>
            <pc:sldMk cId="2633474681" sldId="256"/>
            <ac:spMk id="17" creationId="{E44E4C47-2F35-16A3-084C-E607E633A3E7}"/>
          </ac:spMkLst>
        </pc:spChg>
        <pc:spChg chg="add mod">
          <ac:chgData name="Mariana" userId="d42016d9-0ae6-43da-a007-db4f47cd91ca" providerId="ADAL" clId="{D157C0A5-44FB-457B-A869-8489E950C1BD}" dt="2025-05-14T15:56:01.149" v="939" actId="255"/>
          <ac:spMkLst>
            <pc:docMk/>
            <pc:sldMk cId="2633474681" sldId="256"/>
            <ac:spMk id="18" creationId="{E33723C7-FBEC-6617-D061-1F8E324B860F}"/>
          </ac:spMkLst>
        </pc:spChg>
        <pc:spChg chg="add del mod">
          <ac:chgData name="Mariana" userId="d42016d9-0ae6-43da-a007-db4f47cd91ca" providerId="ADAL" clId="{D157C0A5-44FB-457B-A869-8489E950C1BD}" dt="2025-05-14T15:34:46.106" v="806" actId="478"/>
          <ac:spMkLst>
            <pc:docMk/>
            <pc:sldMk cId="2633474681" sldId="256"/>
            <ac:spMk id="20" creationId="{9A4774EB-1571-B366-E6F7-4B6D63E5919B}"/>
          </ac:spMkLst>
        </pc:spChg>
        <pc:spChg chg="add del">
          <ac:chgData name="Mariana" userId="d42016d9-0ae6-43da-a007-db4f47cd91ca" providerId="ADAL" clId="{D157C0A5-44FB-457B-A869-8489E950C1BD}" dt="2025-05-14T15:38:42.371" v="814" actId="478"/>
          <ac:spMkLst>
            <pc:docMk/>
            <pc:sldMk cId="2633474681" sldId="256"/>
            <ac:spMk id="22" creationId="{503CDC49-FBA4-6C23-1E59-FF1C79EF883A}"/>
          </ac:spMkLst>
        </pc:spChg>
        <pc:spChg chg="add del mod">
          <ac:chgData name="Mariana" userId="d42016d9-0ae6-43da-a007-db4f47cd91ca" providerId="ADAL" clId="{D157C0A5-44FB-457B-A869-8489E950C1BD}" dt="2025-05-14T15:38:51.687" v="817" actId="478"/>
          <ac:spMkLst>
            <pc:docMk/>
            <pc:sldMk cId="2633474681" sldId="256"/>
            <ac:spMk id="24" creationId="{88D4B0BB-396A-2220-7C31-4D4373804FCA}"/>
          </ac:spMkLst>
        </pc:spChg>
        <pc:spChg chg="add del">
          <ac:chgData name="Mariana" userId="d42016d9-0ae6-43da-a007-db4f47cd91ca" providerId="ADAL" clId="{D157C0A5-44FB-457B-A869-8489E950C1BD}" dt="2025-05-14T15:39:00.817" v="819" actId="478"/>
          <ac:spMkLst>
            <pc:docMk/>
            <pc:sldMk cId="2633474681" sldId="256"/>
            <ac:spMk id="26" creationId="{452DD24D-F4D4-37C8-E547-92976911E9EB}"/>
          </ac:spMkLst>
        </pc:spChg>
        <pc:spChg chg="add mod">
          <ac:chgData name="Mariana" userId="d42016d9-0ae6-43da-a007-db4f47cd91ca" providerId="ADAL" clId="{D157C0A5-44FB-457B-A869-8489E950C1BD}" dt="2025-05-14T15:43:57.429" v="894" actId="255"/>
          <ac:spMkLst>
            <pc:docMk/>
            <pc:sldMk cId="2633474681" sldId="256"/>
            <ac:spMk id="27" creationId="{013B1027-F1D6-EEC4-CF22-219A79F966D1}"/>
          </ac:spMkLst>
        </pc:spChg>
        <pc:spChg chg="mod">
          <ac:chgData name="Mariana" userId="d42016d9-0ae6-43da-a007-db4f47cd91ca" providerId="ADAL" clId="{D157C0A5-44FB-457B-A869-8489E950C1BD}" dt="2025-05-14T14:20:41.006" v="19" actId="20577"/>
          <ac:spMkLst>
            <pc:docMk/>
            <pc:sldMk cId="2633474681" sldId="256"/>
            <ac:spMk id="31" creationId="{4C135FF8-4071-002A-C6A0-32D293CBD02B}"/>
          </ac:spMkLst>
        </pc:spChg>
        <pc:spChg chg="add mod">
          <ac:chgData name="Mariana" userId="d42016d9-0ae6-43da-a007-db4f47cd91ca" providerId="ADAL" clId="{D157C0A5-44FB-457B-A869-8489E950C1BD}" dt="2025-05-14T15:43:32.176" v="892" actId="255"/>
          <ac:spMkLst>
            <pc:docMk/>
            <pc:sldMk cId="2633474681" sldId="256"/>
            <ac:spMk id="32" creationId="{76C9B537-C135-6BF1-175B-C035C2AFA7AA}"/>
          </ac:spMkLst>
        </pc:spChg>
        <pc:spChg chg="add mod">
          <ac:chgData name="Mariana" userId="d42016d9-0ae6-43da-a007-db4f47cd91ca" providerId="ADAL" clId="{D157C0A5-44FB-457B-A869-8489E950C1BD}" dt="2025-05-14T15:42:39.384" v="860" actId="20577"/>
          <ac:spMkLst>
            <pc:docMk/>
            <pc:sldMk cId="2633474681" sldId="256"/>
            <ac:spMk id="33" creationId="{F84B75ED-858D-30EB-4357-9B8BA5FA86FB}"/>
          </ac:spMkLst>
        </pc:spChg>
        <pc:spChg chg="add del">
          <ac:chgData name="Mariana" userId="d42016d9-0ae6-43da-a007-db4f47cd91ca" providerId="ADAL" clId="{D157C0A5-44FB-457B-A869-8489E950C1BD}" dt="2025-05-14T15:44:14.777" v="896" actId="478"/>
          <ac:spMkLst>
            <pc:docMk/>
            <pc:sldMk cId="2633474681" sldId="256"/>
            <ac:spMk id="35" creationId="{DCE5DE24-8AEB-BDB2-638C-C052954C0E0A}"/>
          </ac:spMkLst>
        </pc:spChg>
        <pc:spChg chg="mod">
          <ac:chgData name="Mariana" userId="d42016d9-0ae6-43da-a007-db4f47cd91ca" providerId="ADAL" clId="{D157C0A5-44FB-457B-A869-8489E950C1BD}" dt="2025-05-14T14:20:50.236" v="34" actId="20577"/>
          <ac:spMkLst>
            <pc:docMk/>
            <pc:sldMk cId="2633474681" sldId="256"/>
            <ac:spMk id="36" creationId="{F8745718-822C-DDBA-C6DE-A188E7CE245D}"/>
          </ac:spMkLst>
        </pc:spChg>
        <pc:spChg chg="add mod">
          <ac:chgData name="Mariana" userId="d42016d9-0ae6-43da-a007-db4f47cd91ca" providerId="ADAL" clId="{D157C0A5-44FB-457B-A869-8489E950C1BD}" dt="2025-05-14T15:44:55.993" v="918" actId="20577"/>
          <ac:spMkLst>
            <pc:docMk/>
            <pc:sldMk cId="2633474681" sldId="256"/>
            <ac:spMk id="37" creationId="{ED76DC7E-BC41-0E5A-CD6E-B7EEC7E788EE}"/>
          </ac:spMkLst>
        </pc:spChg>
        <pc:spChg chg="mod">
          <ac:chgData name="Mariana" userId="d42016d9-0ae6-43da-a007-db4f47cd91ca" providerId="ADAL" clId="{D157C0A5-44FB-457B-A869-8489E950C1BD}" dt="2025-05-14T15:20:57.315" v="589" actId="6549"/>
          <ac:spMkLst>
            <pc:docMk/>
            <pc:sldMk cId="2633474681" sldId="256"/>
            <ac:spMk id="71" creationId="{4CFEF3C4-9B96-C6E5-22BC-8E3F589B7DD9}"/>
          </ac:spMkLst>
        </pc:spChg>
        <pc:spChg chg="mod">
          <ac:chgData name="Mariana" userId="d42016d9-0ae6-43da-a007-db4f47cd91ca" providerId="ADAL" clId="{D157C0A5-44FB-457B-A869-8489E950C1BD}" dt="2025-05-14T14:21:53.522" v="91" actId="20577"/>
          <ac:spMkLst>
            <pc:docMk/>
            <pc:sldMk cId="2633474681" sldId="256"/>
            <ac:spMk id="89" creationId="{679E77D4-D5AD-4637-DE10-73D94E285B0B}"/>
          </ac:spMkLst>
        </pc:spChg>
        <pc:spChg chg="del mod">
          <ac:chgData name="Mariana" userId="d42016d9-0ae6-43da-a007-db4f47cd91ca" providerId="ADAL" clId="{D157C0A5-44FB-457B-A869-8489E950C1BD}" dt="2025-05-14T15:31:26.634" v="737"/>
          <ac:spMkLst>
            <pc:docMk/>
            <pc:sldMk cId="2633474681" sldId="256"/>
            <ac:spMk id="90" creationId="{54CA2C2C-7B65-FFBE-902E-EFB8041CB850}"/>
          </ac:spMkLst>
        </pc:spChg>
        <pc:spChg chg="del">
          <ac:chgData name="Mariana" userId="d42016d9-0ae6-43da-a007-db4f47cd91ca" providerId="ADAL" clId="{D157C0A5-44FB-457B-A869-8489E950C1BD}" dt="2025-05-14T15:31:33.949" v="738" actId="21"/>
          <ac:spMkLst>
            <pc:docMk/>
            <pc:sldMk cId="2633474681" sldId="256"/>
            <ac:spMk id="107" creationId="{E44E4C47-2F35-16A3-084C-E607E633A3E7}"/>
          </ac:spMkLst>
        </pc:spChg>
        <pc:spChg chg="mod">
          <ac:chgData name="Mariana" userId="d42016d9-0ae6-43da-a007-db4f47cd91ca" providerId="ADAL" clId="{D157C0A5-44FB-457B-A869-8489E950C1BD}" dt="2025-05-14T14:23:49.893" v="149" actId="20577"/>
          <ac:spMkLst>
            <pc:docMk/>
            <pc:sldMk cId="2633474681" sldId="256"/>
            <ac:spMk id="237" creationId="{4897DB01-BC34-1BD4-D045-634DF86F4349}"/>
          </ac:spMkLst>
        </pc:spChg>
        <pc:spChg chg="mod">
          <ac:chgData name="Mariana" userId="d42016d9-0ae6-43da-a007-db4f47cd91ca" providerId="ADAL" clId="{D157C0A5-44FB-457B-A869-8489E950C1BD}" dt="2025-05-14T15:44:33.490" v="900" actId="1076"/>
          <ac:spMkLst>
            <pc:docMk/>
            <pc:sldMk cId="2633474681" sldId="256"/>
            <ac:spMk id="251" creationId="{80FAD779-A9C4-1BDD-E519-86980D1CFBA6}"/>
          </ac:spMkLst>
        </pc:spChg>
        <pc:spChg chg="add del">
          <ac:chgData name="Mariana" userId="d42016d9-0ae6-43da-a007-db4f47cd91ca" providerId="ADAL" clId="{D157C0A5-44FB-457B-A869-8489E950C1BD}" dt="2025-05-14T15:20:37.879" v="587" actId="478"/>
          <ac:spMkLst>
            <pc:docMk/>
            <pc:sldMk cId="2633474681" sldId="256"/>
            <ac:spMk id="254" creationId="{D346163D-DD1F-B2B1-7CA2-9C9563E1CDFF}"/>
          </ac:spMkLst>
        </pc:spChg>
        <pc:spChg chg="mod">
          <ac:chgData name="Mariana" userId="d42016d9-0ae6-43da-a007-db4f47cd91ca" providerId="ADAL" clId="{D157C0A5-44FB-457B-A869-8489E950C1BD}" dt="2025-05-14T15:23:38.998" v="647" actId="1076"/>
          <ac:spMkLst>
            <pc:docMk/>
            <pc:sldMk cId="2633474681" sldId="256"/>
            <ac:spMk id="262" creationId="{9A01D103-B317-C5A3-C05F-81E16C95EEB5}"/>
          </ac:spMkLst>
        </pc:spChg>
        <pc:spChg chg="mod">
          <ac:chgData name="Mariana" userId="d42016d9-0ae6-43da-a007-db4f47cd91ca" providerId="ADAL" clId="{D157C0A5-44FB-457B-A869-8489E950C1BD}" dt="2025-05-14T14:33:12.969" v="337" actId="20577"/>
          <ac:spMkLst>
            <pc:docMk/>
            <pc:sldMk cId="2633474681" sldId="256"/>
            <ac:spMk id="307" creationId="{DC604B30-435A-EDC2-055F-D24745CF9A88}"/>
          </ac:spMkLst>
        </pc:spChg>
        <pc:spChg chg="mod">
          <ac:chgData name="Mariana" userId="d42016d9-0ae6-43da-a007-db4f47cd91ca" providerId="ADAL" clId="{D157C0A5-44FB-457B-A869-8489E950C1BD}" dt="2025-05-14T14:27:22.196" v="197" actId="20577"/>
          <ac:spMkLst>
            <pc:docMk/>
            <pc:sldMk cId="2633474681" sldId="256"/>
            <ac:spMk id="312" creationId="{5A1D432A-479C-8905-2F75-4AEDA9C438D4}"/>
          </ac:spMkLst>
        </pc:spChg>
        <pc:spChg chg="add del mod">
          <ac:chgData name="Mariana" userId="d42016d9-0ae6-43da-a007-db4f47cd91ca" providerId="ADAL" clId="{D157C0A5-44FB-457B-A869-8489E950C1BD}" dt="2025-05-14T15:29:31.019" v="696" actId="1076"/>
          <ac:spMkLst>
            <pc:docMk/>
            <pc:sldMk cId="2633474681" sldId="256"/>
            <ac:spMk id="314" creationId="{B1178A23-E523-DB61-6244-FC1887832B0C}"/>
          </ac:spMkLst>
        </pc:spChg>
        <pc:spChg chg="mod">
          <ac:chgData name="Mariana" userId="d42016d9-0ae6-43da-a007-db4f47cd91ca" providerId="ADAL" clId="{D157C0A5-44FB-457B-A869-8489E950C1BD}" dt="2025-05-14T15:27:47.447" v="678" actId="1076"/>
          <ac:spMkLst>
            <pc:docMk/>
            <pc:sldMk cId="2633474681" sldId="256"/>
            <ac:spMk id="320" creationId="{C008DD17-2DE0-F039-1A91-D8D5EBEE3BF9}"/>
          </ac:spMkLst>
        </pc:spChg>
        <pc:spChg chg="del">
          <ac:chgData name="Mariana" userId="d42016d9-0ae6-43da-a007-db4f47cd91ca" providerId="ADAL" clId="{D157C0A5-44FB-457B-A869-8489E950C1BD}" dt="2025-05-14T15:38:00.102" v="811" actId="478"/>
          <ac:spMkLst>
            <pc:docMk/>
            <pc:sldMk cId="2633474681" sldId="256"/>
            <ac:spMk id="321" creationId="{3BC529C7-2D79-68CC-D7AB-09186A2AC6E7}"/>
          </ac:spMkLst>
        </pc:spChg>
        <pc:spChg chg="mod">
          <ac:chgData name="Mariana" userId="d42016d9-0ae6-43da-a007-db4f47cd91ca" providerId="ADAL" clId="{D157C0A5-44FB-457B-A869-8489E950C1BD}" dt="2025-05-14T15:56:36.196" v="945" actId="255"/>
          <ac:spMkLst>
            <pc:docMk/>
            <pc:sldMk cId="2633474681" sldId="256"/>
            <ac:spMk id="322" creationId="{4E43FA6B-404E-76F9-1B40-0DBB2E1FF391}"/>
          </ac:spMkLst>
        </pc:spChg>
        <pc:spChg chg="del mod">
          <ac:chgData name="Mariana" userId="d42016d9-0ae6-43da-a007-db4f47cd91ca" providerId="ADAL" clId="{D157C0A5-44FB-457B-A869-8489E950C1BD}" dt="2025-05-14T15:37:57.743" v="810" actId="478"/>
          <ac:spMkLst>
            <pc:docMk/>
            <pc:sldMk cId="2633474681" sldId="256"/>
            <ac:spMk id="323" creationId="{4B08149B-1DD1-DE5A-D487-E81A1B6EB897}"/>
          </ac:spMkLst>
        </pc:spChg>
        <pc:spChg chg="add del">
          <ac:chgData name="Mariana" userId="d42016d9-0ae6-43da-a007-db4f47cd91ca" providerId="ADAL" clId="{D157C0A5-44FB-457B-A869-8489E950C1BD}" dt="2025-05-14T15:39:36.736" v="825" actId="478"/>
          <ac:spMkLst>
            <pc:docMk/>
            <pc:sldMk cId="2633474681" sldId="256"/>
            <ac:spMk id="325" creationId="{948DE786-2933-2F28-3090-8E0FC62486ED}"/>
          </ac:spMkLst>
        </pc:spChg>
        <pc:spChg chg="add del mod">
          <ac:chgData name="Mariana" userId="d42016d9-0ae6-43da-a007-db4f47cd91ca" providerId="ADAL" clId="{D157C0A5-44FB-457B-A869-8489E950C1BD}" dt="2025-05-14T15:39:33.406" v="824" actId="478"/>
          <ac:spMkLst>
            <pc:docMk/>
            <pc:sldMk cId="2633474681" sldId="256"/>
            <ac:spMk id="326" creationId="{19BAC1E8-CC5B-5092-3621-41991D0DBD09}"/>
          </ac:spMkLst>
        </pc:spChg>
        <pc:spChg chg="add del mod">
          <ac:chgData name="Mariana" userId="d42016d9-0ae6-43da-a007-db4f47cd91ca" providerId="ADAL" clId="{D157C0A5-44FB-457B-A869-8489E950C1BD}" dt="2025-05-14T15:56:14.988" v="942" actId="1076"/>
          <ac:spMkLst>
            <pc:docMk/>
            <pc:sldMk cId="2633474681" sldId="256"/>
            <ac:spMk id="328" creationId="{0142C00E-F76D-1C7D-CF6A-A55401B5EB9C}"/>
          </ac:spMkLst>
        </pc:spChg>
        <pc:spChg chg="mod">
          <ac:chgData name="Mariana" userId="d42016d9-0ae6-43da-a007-db4f47cd91ca" providerId="ADAL" clId="{D157C0A5-44FB-457B-A869-8489E950C1BD}" dt="2025-05-14T14:23:10.260" v="129" actId="20577"/>
          <ac:spMkLst>
            <pc:docMk/>
            <pc:sldMk cId="2633474681" sldId="256"/>
            <ac:spMk id="338" creationId="{3D972882-EDEA-A35B-3C18-4F9523401B3F}"/>
          </ac:spMkLst>
        </pc:spChg>
        <pc:spChg chg="mod">
          <ac:chgData name="Mariana" userId="d42016d9-0ae6-43da-a007-db4f47cd91ca" providerId="ADAL" clId="{D157C0A5-44FB-457B-A869-8489E950C1BD}" dt="2025-05-14T15:41:41.529" v="842" actId="1076"/>
          <ac:spMkLst>
            <pc:docMk/>
            <pc:sldMk cId="2633474681" sldId="256"/>
            <ac:spMk id="346" creationId="{37964F4B-5801-2C09-57EA-3DA65B4EAC6D}"/>
          </ac:spMkLst>
        </pc:spChg>
        <pc:picChg chg="del">
          <ac:chgData name="Mariana" userId="d42016d9-0ae6-43da-a007-db4f47cd91ca" providerId="ADAL" clId="{D157C0A5-44FB-457B-A869-8489E950C1BD}" dt="2025-05-14T14:23:55.801" v="153" actId="478"/>
          <ac:picMkLst>
            <pc:docMk/>
            <pc:sldMk cId="2633474681" sldId="256"/>
            <ac:picMk id="2" creationId="{1AD56AAF-E9F9-E236-9077-0771724A9250}"/>
          </ac:picMkLst>
        </pc:picChg>
        <pc:picChg chg="add mod">
          <ac:chgData name="Mariana" userId="d42016d9-0ae6-43da-a007-db4f47cd91ca" providerId="ADAL" clId="{D157C0A5-44FB-457B-A869-8489E950C1BD}" dt="2025-05-14T15:25:07.187" v="676" actId="1076"/>
          <ac:picMkLst>
            <pc:docMk/>
            <pc:sldMk cId="2633474681" sldId="256"/>
            <ac:picMk id="2" creationId="{D008A5A5-6EEB-8DBC-5BCF-BE2B06E4B576}"/>
          </ac:picMkLst>
        </pc:picChg>
        <pc:picChg chg="del">
          <ac:chgData name="Mariana" userId="d42016d9-0ae6-43da-a007-db4f47cd91ca" providerId="ADAL" clId="{D157C0A5-44FB-457B-A869-8489E950C1BD}" dt="2025-05-14T14:21:45.355" v="77" actId="478"/>
          <ac:picMkLst>
            <pc:docMk/>
            <pc:sldMk cId="2633474681" sldId="256"/>
            <ac:picMk id="3" creationId="{5E0762CB-63EB-BF04-5FA7-78FE97618E39}"/>
          </ac:picMkLst>
        </pc:picChg>
        <pc:picChg chg="del">
          <ac:chgData name="Mariana" userId="d42016d9-0ae6-43da-a007-db4f47cd91ca" providerId="ADAL" clId="{D157C0A5-44FB-457B-A869-8489E950C1BD}" dt="2025-05-14T14:23:34.099" v="136" actId="478"/>
          <ac:picMkLst>
            <pc:docMk/>
            <pc:sldMk cId="2633474681" sldId="256"/>
            <ac:picMk id="4" creationId="{92254D32-ED6E-D056-62C9-9D73F93BF276}"/>
          </ac:picMkLst>
        </pc:picChg>
        <pc:picChg chg="mod">
          <ac:chgData name="Mariana" userId="d42016d9-0ae6-43da-a007-db4f47cd91ca" providerId="ADAL" clId="{D157C0A5-44FB-457B-A869-8489E950C1BD}" dt="2025-05-14T15:29:52.348" v="700" actId="1076"/>
          <ac:picMkLst>
            <pc:docMk/>
            <pc:sldMk cId="2633474681" sldId="256"/>
            <ac:picMk id="5" creationId="{F28656EE-0D34-8249-2B33-6A3388513666}"/>
          </ac:picMkLst>
        </pc:picChg>
        <pc:picChg chg="del">
          <ac:chgData name="Mariana" userId="d42016d9-0ae6-43da-a007-db4f47cd91ca" providerId="ADAL" clId="{D157C0A5-44FB-457B-A869-8489E950C1BD}" dt="2025-05-14T14:23:33.066" v="135" actId="478"/>
          <ac:picMkLst>
            <pc:docMk/>
            <pc:sldMk cId="2633474681" sldId="256"/>
            <ac:picMk id="6" creationId="{C5904DC8-08E8-6940-DDFD-D94BE4D26CC6}"/>
          </ac:picMkLst>
        </pc:picChg>
        <pc:picChg chg="del">
          <ac:chgData name="Mariana" userId="d42016d9-0ae6-43da-a007-db4f47cd91ca" providerId="ADAL" clId="{D157C0A5-44FB-457B-A869-8489E950C1BD}" dt="2025-05-14T14:20:53.902" v="35" actId="478"/>
          <ac:picMkLst>
            <pc:docMk/>
            <pc:sldMk cId="2633474681" sldId="256"/>
            <ac:picMk id="7" creationId="{DF109D5F-08C6-30F5-D0B9-C0488D67E5A1}"/>
          </ac:picMkLst>
        </pc:picChg>
        <pc:picChg chg="del">
          <ac:chgData name="Mariana" userId="d42016d9-0ae6-43da-a007-db4f47cd91ca" providerId="ADAL" clId="{D157C0A5-44FB-457B-A869-8489E950C1BD}" dt="2025-05-14T14:23:31.410" v="134" actId="478"/>
          <ac:picMkLst>
            <pc:docMk/>
            <pc:sldMk cId="2633474681" sldId="256"/>
            <ac:picMk id="9" creationId="{7FDCB4EE-4455-DFB2-C3D2-CC465FFB5CB2}"/>
          </ac:picMkLst>
        </pc:picChg>
        <pc:picChg chg="add mod">
          <ac:chgData name="Mariana" userId="d42016d9-0ae6-43da-a007-db4f47cd91ca" providerId="ADAL" clId="{D157C0A5-44FB-457B-A869-8489E950C1BD}" dt="2025-05-14T15:40:25.654" v="832" actId="1076"/>
          <ac:picMkLst>
            <pc:docMk/>
            <pc:sldMk cId="2633474681" sldId="256"/>
            <ac:picMk id="9" creationId="{9FEF9487-A6DD-02D2-C65A-AB8AE55DD515}"/>
          </ac:picMkLst>
        </pc:picChg>
        <pc:picChg chg="add del mod">
          <ac:chgData name="Mariana" userId="d42016d9-0ae6-43da-a007-db4f47cd91ca" providerId="ADAL" clId="{D157C0A5-44FB-457B-A869-8489E950C1BD}" dt="2025-05-14T15:30:48.263" v="709" actId="478"/>
          <ac:picMkLst>
            <pc:docMk/>
            <pc:sldMk cId="2633474681" sldId="256"/>
            <ac:picMk id="10" creationId="{32F1D4B6-D1B4-552A-DAAB-98950F76B778}"/>
          </ac:picMkLst>
        </pc:picChg>
        <pc:picChg chg="del">
          <ac:chgData name="Mariana" userId="d42016d9-0ae6-43da-a007-db4f47cd91ca" providerId="ADAL" clId="{D157C0A5-44FB-457B-A869-8489E950C1BD}" dt="2025-05-14T14:56:44.600" v="401" actId="478"/>
          <ac:picMkLst>
            <pc:docMk/>
            <pc:sldMk cId="2633474681" sldId="256"/>
            <ac:picMk id="10" creationId="{34D13D1C-5BF4-C93E-23D8-0E6398B8800F}"/>
          </ac:picMkLst>
        </pc:picChg>
        <pc:picChg chg="add del mod">
          <ac:chgData name="Mariana" userId="d42016d9-0ae6-43da-a007-db4f47cd91ca" providerId="ADAL" clId="{D157C0A5-44FB-457B-A869-8489E950C1BD}" dt="2025-05-14T14:56:37.008" v="392" actId="478"/>
          <ac:picMkLst>
            <pc:docMk/>
            <pc:sldMk cId="2633474681" sldId="256"/>
            <ac:picMk id="12" creationId="{F7053E27-F35E-61AD-EC17-239598DE34A9}"/>
          </ac:picMkLst>
        </pc:picChg>
        <pc:picChg chg="del">
          <ac:chgData name="Mariana" userId="d42016d9-0ae6-43da-a007-db4f47cd91ca" providerId="ADAL" clId="{D157C0A5-44FB-457B-A869-8489E950C1BD}" dt="2025-05-14T14:22:34.866" v="113" actId="478"/>
          <ac:picMkLst>
            <pc:docMk/>
            <pc:sldMk cId="2633474681" sldId="256"/>
            <ac:picMk id="15" creationId="{61B53FDF-D35D-30E0-F8C8-3D80887CEC45}"/>
          </ac:picMkLst>
        </pc:picChg>
        <pc:picChg chg="add del mod">
          <ac:chgData name="Mariana" userId="d42016d9-0ae6-43da-a007-db4f47cd91ca" providerId="ADAL" clId="{D157C0A5-44FB-457B-A869-8489E950C1BD}" dt="2025-05-14T14:56:38.952" v="394" actId="478"/>
          <ac:picMkLst>
            <pc:docMk/>
            <pc:sldMk cId="2633474681" sldId="256"/>
            <ac:picMk id="16" creationId="{224A8962-0842-705C-6DE8-1EA2BB6BD62C}"/>
          </ac:picMkLst>
        </pc:picChg>
        <pc:picChg chg="add del mod">
          <ac:chgData name="Mariana" userId="d42016d9-0ae6-43da-a007-db4f47cd91ca" providerId="ADAL" clId="{D157C0A5-44FB-457B-A869-8489E950C1BD}" dt="2025-05-14T14:56:43.009" v="399" actId="478"/>
          <ac:picMkLst>
            <pc:docMk/>
            <pc:sldMk cId="2633474681" sldId="256"/>
            <ac:picMk id="17" creationId="{D6B4BC34-7FFD-FB8F-B68F-890677F2B131}"/>
          </ac:picMkLst>
        </pc:picChg>
        <pc:picChg chg="add del mod">
          <ac:chgData name="Mariana" userId="d42016d9-0ae6-43da-a007-db4f47cd91ca" providerId="ADAL" clId="{D157C0A5-44FB-457B-A869-8489E950C1BD}" dt="2025-05-14T14:56:42.185" v="398" actId="478"/>
          <ac:picMkLst>
            <pc:docMk/>
            <pc:sldMk cId="2633474681" sldId="256"/>
            <ac:picMk id="18" creationId="{E1C31C62-9D5B-CAB0-80B3-269BD3027FA6}"/>
          </ac:picMkLst>
        </pc:picChg>
        <pc:picChg chg="add del mod">
          <ac:chgData name="Mariana" userId="d42016d9-0ae6-43da-a007-db4f47cd91ca" providerId="ADAL" clId="{D157C0A5-44FB-457B-A869-8489E950C1BD}" dt="2025-05-14T14:56:41.337" v="397" actId="478"/>
          <ac:picMkLst>
            <pc:docMk/>
            <pc:sldMk cId="2633474681" sldId="256"/>
            <ac:picMk id="19" creationId="{7D60090A-D980-2AA5-5272-F0DB921B2CAB}"/>
          </ac:picMkLst>
        </pc:picChg>
        <pc:picChg chg="add del mod">
          <ac:chgData name="Mariana" userId="d42016d9-0ae6-43da-a007-db4f47cd91ca" providerId="ADAL" clId="{D157C0A5-44FB-457B-A869-8489E950C1BD}" dt="2025-05-14T14:56:40.640" v="396" actId="478"/>
          <ac:picMkLst>
            <pc:docMk/>
            <pc:sldMk cId="2633474681" sldId="256"/>
            <ac:picMk id="20" creationId="{4FC92772-5447-34EC-AD9F-30B785D285D8}"/>
          </ac:picMkLst>
        </pc:picChg>
        <pc:picChg chg="add mod">
          <ac:chgData name="Mariana" userId="d42016d9-0ae6-43da-a007-db4f47cd91ca" providerId="ADAL" clId="{D157C0A5-44FB-457B-A869-8489E950C1BD}" dt="2025-05-14T14:28:52.780" v="245" actId="1076"/>
          <ac:picMkLst>
            <pc:docMk/>
            <pc:sldMk cId="2633474681" sldId="256"/>
            <ac:picMk id="21" creationId="{7BAAC8C8-16EE-F9CF-494D-F0320DA01E38}"/>
          </ac:picMkLst>
        </pc:picChg>
        <pc:picChg chg="add del mod">
          <ac:chgData name="Mariana" userId="d42016d9-0ae6-43da-a007-db4f47cd91ca" providerId="ADAL" clId="{D157C0A5-44FB-457B-A869-8489E950C1BD}" dt="2025-05-14T14:28:51.926" v="244" actId="478"/>
          <ac:picMkLst>
            <pc:docMk/>
            <pc:sldMk cId="2633474681" sldId="256"/>
            <ac:picMk id="22" creationId="{6606FF5E-72D0-D1EA-ACF3-331CEC3D741F}"/>
          </ac:picMkLst>
        </pc:picChg>
        <pc:picChg chg="del">
          <ac:chgData name="Mariana" userId="d42016d9-0ae6-43da-a007-db4f47cd91ca" providerId="ADAL" clId="{D157C0A5-44FB-457B-A869-8489E950C1BD}" dt="2025-05-14T14:20:56.185" v="36" actId="478"/>
          <ac:picMkLst>
            <pc:docMk/>
            <pc:sldMk cId="2633474681" sldId="256"/>
            <ac:picMk id="23" creationId="{5C0E30D1-9327-FBB2-CED4-A0CF67FA94D6}"/>
          </ac:picMkLst>
        </pc:picChg>
        <pc:picChg chg="add del mod">
          <ac:chgData name="Mariana" userId="d42016d9-0ae6-43da-a007-db4f47cd91ca" providerId="ADAL" clId="{D157C0A5-44FB-457B-A869-8489E950C1BD}" dt="2025-05-14T14:28:50.991" v="243" actId="478"/>
          <ac:picMkLst>
            <pc:docMk/>
            <pc:sldMk cId="2633474681" sldId="256"/>
            <ac:picMk id="24" creationId="{5226F7AA-5C45-F667-0F2C-C95D23702C5E}"/>
          </ac:picMkLst>
        </pc:picChg>
        <pc:picChg chg="add del mod">
          <ac:chgData name="Mariana" userId="d42016d9-0ae6-43da-a007-db4f47cd91ca" providerId="ADAL" clId="{D157C0A5-44FB-457B-A869-8489E950C1BD}" dt="2025-05-14T14:56:43.706" v="400" actId="478"/>
          <ac:picMkLst>
            <pc:docMk/>
            <pc:sldMk cId="2633474681" sldId="256"/>
            <ac:picMk id="25" creationId="{725CE4B9-187A-2105-59D8-F08CD1606483}"/>
          </ac:picMkLst>
        </pc:picChg>
        <pc:picChg chg="add del mod">
          <ac:chgData name="Mariana" userId="d42016d9-0ae6-43da-a007-db4f47cd91ca" providerId="ADAL" clId="{D157C0A5-44FB-457B-A869-8489E950C1BD}" dt="2025-05-14T14:56:39.946" v="395" actId="478"/>
          <ac:picMkLst>
            <pc:docMk/>
            <pc:sldMk cId="2633474681" sldId="256"/>
            <ac:picMk id="26" creationId="{FC7F0B1A-62A0-F52D-09CF-0033C0D046E7}"/>
          </ac:picMkLst>
        </pc:picChg>
        <pc:picChg chg="del">
          <ac:chgData name="Mariana" userId="d42016d9-0ae6-43da-a007-db4f47cd91ca" providerId="ADAL" clId="{D157C0A5-44FB-457B-A869-8489E950C1BD}" dt="2025-05-14T14:20:57.923" v="37" actId="478"/>
          <ac:picMkLst>
            <pc:docMk/>
            <pc:sldMk cId="2633474681" sldId="256"/>
            <ac:picMk id="27" creationId="{99EFB8BF-A73A-0DF8-A1A0-23784279E4B8}"/>
          </ac:picMkLst>
        </pc:picChg>
        <pc:picChg chg="add del mod">
          <ac:chgData name="Mariana" userId="d42016d9-0ae6-43da-a007-db4f47cd91ca" providerId="ADAL" clId="{D157C0A5-44FB-457B-A869-8489E950C1BD}" dt="2025-05-14T14:37:23.361" v="363" actId="478"/>
          <ac:picMkLst>
            <pc:docMk/>
            <pc:sldMk cId="2633474681" sldId="256"/>
            <ac:picMk id="32" creationId="{4B003081-681D-7FFE-B969-6CC745FFE8A1}"/>
          </ac:picMkLst>
        </pc:picChg>
        <pc:picChg chg="add del mod">
          <ac:chgData name="Mariana" userId="d42016d9-0ae6-43da-a007-db4f47cd91ca" providerId="ADAL" clId="{D157C0A5-44FB-457B-A869-8489E950C1BD}" dt="2025-05-14T14:57:57.697" v="415" actId="478"/>
          <ac:picMkLst>
            <pc:docMk/>
            <pc:sldMk cId="2633474681" sldId="256"/>
            <ac:picMk id="34" creationId="{F2E53CA0-C5F0-82B3-282E-19C7ED30EA8F}"/>
          </ac:picMkLst>
        </pc:picChg>
        <pc:picChg chg="add del mod">
          <ac:chgData name="Mariana" userId="d42016d9-0ae6-43da-a007-db4f47cd91ca" providerId="ADAL" clId="{D157C0A5-44FB-457B-A869-8489E950C1BD}" dt="2025-05-14T14:57:55.720" v="412" actId="478"/>
          <ac:picMkLst>
            <pc:docMk/>
            <pc:sldMk cId="2633474681" sldId="256"/>
            <ac:picMk id="35" creationId="{542B5E5B-E99D-7447-1723-932F14536ADA}"/>
          </ac:picMkLst>
        </pc:picChg>
        <pc:picChg chg="add del mod">
          <ac:chgData name="Mariana" userId="d42016d9-0ae6-43da-a007-db4f47cd91ca" providerId="ADAL" clId="{D157C0A5-44FB-457B-A869-8489E950C1BD}" dt="2025-05-14T14:57:56.625" v="413" actId="478"/>
          <ac:picMkLst>
            <pc:docMk/>
            <pc:sldMk cId="2633474681" sldId="256"/>
            <ac:picMk id="37" creationId="{D99B5FE6-BFA1-2C6B-B577-7328415EB2F1}"/>
          </ac:picMkLst>
        </pc:picChg>
        <pc:picChg chg="add del mod">
          <ac:chgData name="Mariana" userId="d42016d9-0ae6-43da-a007-db4f47cd91ca" providerId="ADAL" clId="{D157C0A5-44FB-457B-A869-8489E950C1BD}" dt="2025-05-14T14:57:57.072" v="414" actId="478"/>
          <ac:picMkLst>
            <pc:docMk/>
            <pc:sldMk cId="2633474681" sldId="256"/>
            <ac:picMk id="39" creationId="{4B9F36ED-E676-1FAD-AB17-68C7F4D38B8D}"/>
          </ac:picMkLst>
        </pc:picChg>
        <pc:picChg chg="add del mod">
          <ac:chgData name="Mariana" userId="d42016d9-0ae6-43da-a007-db4f47cd91ca" providerId="ADAL" clId="{D157C0A5-44FB-457B-A869-8489E950C1BD}" dt="2025-05-14T14:57:59.064" v="417" actId="478"/>
          <ac:picMkLst>
            <pc:docMk/>
            <pc:sldMk cId="2633474681" sldId="256"/>
            <ac:picMk id="40" creationId="{B1ADF410-0A8F-B343-67ED-49BB3A8E9834}"/>
          </ac:picMkLst>
        </pc:picChg>
        <pc:picChg chg="add del mod">
          <ac:chgData name="Mariana" userId="d42016d9-0ae6-43da-a007-db4f47cd91ca" providerId="ADAL" clId="{D157C0A5-44FB-457B-A869-8489E950C1BD}" dt="2025-05-14T14:57:58.651" v="416" actId="478"/>
          <ac:picMkLst>
            <pc:docMk/>
            <pc:sldMk cId="2633474681" sldId="256"/>
            <ac:picMk id="41" creationId="{40FF169B-F288-8D7E-EE94-3C027FFFB484}"/>
          </ac:picMkLst>
        </pc:picChg>
        <pc:picChg chg="add del mod">
          <ac:chgData name="Mariana" userId="d42016d9-0ae6-43da-a007-db4f47cd91ca" providerId="ADAL" clId="{D157C0A5-44FB-457B-A869-8489E950C1BD}" dt="2025-05-14T14:57:59.962" v="418" actId="478"/>
          <ac:picMkLst>
            <pc:docMk/>
            <pc:sldMk cId="2633474681" sldId="256"/>
            <ac:picMk id="42" creationId="{61DF5FAE-EE75-52D5-AA5B-0A90F62F5613}"/>
          </ac:picMkLst>
        </pc:picChg>
        <pc:picChg chg="add del mod">
          <ac:chgData name="Mariana" userId="d42016d9-0ae6-43da-a007-db4f47cd91ca" providerId="ADAL" clId="{D157C0A5-44FB-457B-A869-8489E950C1BD}" dt="2025-05-14T14:56:37.729" v="393" actId="478"/>
          <ac:picMkLst>
            <pc:docMk/>
            <pc:sldMk cId="2633474681" sldId="256"/>
            <ac:picMk id="44" creationId="{1811B194-800A-2C45-2AD4-438AEBBE68CC}"/>
          </ac:picMkLst>
        </pc:picChg>
        <pc:picChg chg="add del mod">
          <ac:chgData name="Mariana" userId="d42016d9-0ae6-43da-a007-db4f47cd91ca" providerId="ADAL" clId="{D157C0A5-44FB-457B-A869-8489E950C1BD}" dt="2025-05-14T14:57:55.064" v="411" actId="478"/>
          <ac:picMkLst>
            <pc:docMk/>
            <pc:sldMk cId="2633474681" sldId="256"/>
            <ac:picMk id="45" creationId="{C3735AAC-B956-96F0-B393-19496B16D53F}"/>
          </ac:picMkLst>
        </pc:picChg>
        <pc:picChg chg="add del mod">
          <ac:chgData name="Mariana" userId="d42016d9-0ae6-43da-a007-db4f47cd91ca" providerId="ADAL" clId="{D157C0A5-44FB-457B-A869-8489E950C1BD}" dt="2025-05-14T14:57:54.176" v="410" actId="478"/>
          <ac:picMkLst>
            <pc:docMk/>
            <pc:sldMk cId="2633474681" sldId="256"/>
            <ac:picMk id="47" creationId="{ACB93418-230B-78D1-AD5E-1A647B5B98A3}"/>
          </ac:picMkLst>
        </pc:picChg>
        <pc:picChg chg="add mod">
          <ac:chgData name="Mariana" userId="d42016d9-0ae6-43da-a007-db4f47cd91ca" providerId="ADAL" clId="{D157C0A5-44FB-457B-A869-8489E950C1BD}" dt="2025-05-14T14:59:50.980" v="426" actId="14100"/>
          <ac:picMkLst>
            <pc:docMk/>
            <pc:sldMk cId="2633474681" sldId="256"/>
            <ac:picMk id="55" creationId="{CA389C97-4F83-6D45-7E0C-4A5E04FC1913}"/>
          </ac:picMkLst>
        </pc:picChg>
        <pc:picChg chg="add mod">
          <ac:chgData name="Mariana" userId="d42016d9-0ae6-43da-a007-db4f47cd91ca" providerId="ADAL" clId="{D157C0A5-44FB-457B-A869-8489E950C1BD}" dt="2025-05-14T15:02:26.657" v="458" actId="1076"/>
          <ac:picMkLst>
            <pc:docMk/>
            <pc:sldMk cId="2633474681" sldId="256"/>
            <ac:picMk id="56" creationId="{A724CA82-CAC9-4899-CC04-43E422A0F477}"/>
          </ac:picMkLst>
        </pc:picChg>
        <pc:picChg chg="add mod">
          <ac:chgData name="Mariana" userId="d42016d9-0ae6-43da-a007-db4f47cd91ca" providerId="ADAL" clId="{D157C0A5-44FB-457B-A869-8489E950C1BD}" dt="2025-05-14T15:02:26.276" v="457" actId="1076"/>
          <ac:picMkLst>
            <pc:docMk/>
            <pc:sldMk cId="2633474681" sldId="256"/>
            <ac:picMk id="57" creationId="{1C30A959-844B-488C-663A-830C6E58D6E5}"/>
          </ac:picMkLst>
        </pc:picChg>
        <pc:picChg chg="add mod">
          <ac:chgData name="Mariana" userId="d42016d9-0ae6-43da-a007-db4f47cd91ca" providerId="ADAL" clId="{D157C0A5-44FB-457B-A869-8489E950C1BD}" dt="2025-05-14T15:02:25.936" v="456" actId="1076"/>
          <ac:picMkLst>
            <pc:docMk/>
            <pc:sldMk cId="2633474681" sldId="256"/>
            <ac:picMk id="59" creationId="{8486ECAF-1095-E15D-B6F3-D31BCA1B70E8}"/>
          </ac:picMkLst>
        </pc:picChg>
        <pc:picChg chg="add mod">
          <ac:chgData name="Mariana" userId="d42016d9-0ae6-43da-a007-db4f47cd91ca" providerId="ADAL" clId="{D157C0A5-44FB-457B-A869-8489E950C1BD}" dt="2025-05-14T15:02:25.560" v="455" actId="1076"/>
          <ac:picMkLst>
            <pc:docMk/>
            <pc:sldMk cId="2633474681" sldId="256"/>
            <ac:picMk id="60" creationId="{8EABCC4F-BE3C-DA41-7635-B9582E3A9133}"/>
          </ac:picMkLst>
        </pc:picChg>
        <pc:picChg chg="add mod">
          <ac:chgData name="Mariana" userId="d42016d9-0ae6-43da-a007-db4f47cd91ca" providerId="ADAL" clId="{D157C0A5-44FB-457B-A869-8489E950C1BD}" dt="2025-05-14T15:02:25.204" v="454" actId="1076"/>
          <ac:picMkLst>
            <pc:docMk/>
            <pc:sldMk cId="2633474681" sldId="256"/>
            <ac:picMk id="61" creationId="{9F918D8C-EAAE-424B-31A6-1FDEE33E3824}"/>
          </ac:picMkLst>
        </pc:picChg>
        <pc:picChg chg="add mod">
          <ac:chgData name="Mariana" userId="d42016d9-0ae6-43da-a007-db4f47cd91ca" providerId="ADAL" clId="{D157C0A5-44FB-457B-A869-8489E950C1BD}" dt="2025-05-14T15:02:24.657" v="452" actId="1076"/>
          <ac:picMkLst>
            <pc:docMk/>
            <pc:sldMk cId="2633474681" sldId="256"/>
            <ac:picMk id="62" creationId="{3B0A099D-314B-3107-455D-09B529AF836E}"/>
          </ac:picMkLst>
        </pc:picChg>
        <pc:picChg chg="add mod">
          <ac:chgData name="Mariana" userId="d42016d9-0ae6-43da-a007-db4f47cd91ca" providerId="ADAL" clId="{D157C0A5-44FB-457B-A869-8489E950C1BD}" dt="2025-05-14T15:02:24.144" v="450" actId="1076"/>
          <ac:picMkLst>
            <pc:docMk/>
            <pc:sldMk cId="2633474681" sldId="256"/>
            <ac:picMk id="63" creationId="{45923234-F51C-F8AC-2B2F-1F5CBE5D0975}"/>
          </ac:picMkLst>
        </pc:picChg>
        <pc:picChg chg="add mod">
          <ac:chgData name="Mariana" userId="d42016d9-0ae6-43da-a007-db4f47cd91ca" providerId="ADAL" clId="{D157C0A5-44FB-457B-A869-8489E950C1BD}" dt="2025-05-14T15:02:23.773" v="449" actId="1076"/>
          <ac:picMkLst>
            <pc:docMk/>
            <pc:sldMk cId="2633474681" sldId="256"/>
            <ac:picMk id="64" creationId="{68B09087-497A-F63F-DD67-185B6CFCCFC7}"/>
          </ac:picMkLst>
        </pc:picChg>
        <pc:picChg chg="add del mod">
          <ac:chgData name="Mariana" userId="d42016d9-0ae6-43da-a007-db4f47cd91ca" providerId="ADAL" clId="{D157C0A5-44FB-457B-A869-8489E950C1BD}" dt="2025-05-14T15:03:56.329" v="463" actId="478"/>
          <ac:picMkLst>
            <pc:docMk/>
            <pc:sldMk cId="2633474681" sldId="256"/>
            <ac:picMk id="66" creationId="{967BE95E-6D3C-7BA8-D907-2252E5F818B5}"/>
          </ac:picMkLst>
        </pc:picChg>
        <pc:picChg chg="add del mod">
          <ac:chgData name="Mariana" userId="d42016d9-0ae6-43da-a007-db4f47cd91ca" providerId="ADAL" clId="{D157C0A5-44FB-457B-A869-8489E950C1BD}" dt="2025-05-14T15:05:44.136" v="467" actId="21"/>
          <ac:picMkLst>
            <pc:docMk/>
            <pc:sldMk cId="2633474681" sldId="256"/>
            <ac:picMk id="72" creationId="{FE7EC81E-115C-D202-0426-2A7AA6879343}"/>
          </ac:picMkLst>
        </pc:picChg>
        <pc:picChg chg="add del mod">
          <ac:chgData name="Mariana" userId="d42016d9-0ae6-43da-a007-db4f47cd91ca" providerId="ADAL" clId="{D157C0A5-44FB-457B-A869-8489E950C1BD}" dt="2025-05-14T15:08:03.856" v="472" actId="478"/>
          <ac:picMkLst>
            <pc:docMk/>
            <pc:sldMk cId="2633474681" sldId="256"/>
            <ac:picMk id="75" creationId="{32151CCD-DD33-DB78-35BD-4F5AD58AF5CF}"/>
          </ac:picMkLst>
        </pc:picChg>
        <pc:picChg chg="add del mod">
          <ac:chgData name="Mariana" userId="d42016d9-0ae6-43da-a007-db4f47cd91ca" providerId="ADAL" clId="{D157C0A5-44FB-457B-A869-8489E950C1BD}" dt="2025-05-14T15:10:54.240" v="517" actId="478"/>
          <ac:picMkLst>
            <pc:docMk/>
            <pc:sldMk cId="2633474681" sldId="256"/>
            <ac:picMk id="82" creationId="{A179E78A-97BB-475E-6803-38C455BA5EFC}"/>
          </ac:picMkLst>
        </pc:picChg>
        <pc:picChg chg="add del mod">
          <ac:chgData name="Mariana" userId="d42016d9-0ae6-43da-a007-db4f47cd91ca" providerId="ADAL" clId="{D157C0A5-44FB-457B-A869-8489E950C1BD}" dt="2025-05-14T15:10:55.632" v="518" actId="478"/>
          <ac:picMkLst>
            <pc:docMk/>
            <pc:sldMk cId="2633474681" sldId="256"/>
            <ac:picMk id="83" creationId="{13C5BB65-FB1B-10DE-172B-DE28723E7578}"/>
          </ac:picMkLst>
        </pc:picChg>
        <pc:picChg chg="add del mod">
          <ac:chgData name="Mariana" userId="d42016d9-0ae6-43da-a007-db4f47cd91ca" providerId="ADAL" clId="{D157C0A5-44FB-457B-A869-8489E950C1BD}" dt="2025-05-14T15:10:51.937" v="516" actId="478"/>
          <ac:picMkLst>
            <pc:docMk/>
            <pc:sldMk cId="2633474681" sldId="256"/>
            <ac:picMk id="84" creationId="{DAF094FC-3D60-6922-C46B-12639FEF3A5E}"/>
          </ac:picMkLst>
        </pc:picChg>
        <pc:picChg chg="add del mod">
          <ac:chgData name="Mariana" userId="d42016d9-0ae6-43da-a007-db4f47cd91ca" providerId="ADAL" clId="{D157C0A5-44FB-457B-A869-8489E950C1BD}" dt="2025-05-14T15:10:56.496" v="519" actId="478"/>
          <ac:picMkLst>
            <pc:docMk/>
            <pc:sldMk cId="2633474681" sldId="256"/>
            <ac:picMk id="85" creationId="{DD383AA7-318A-7D5F-1724-AB68D535D448}"/>
          </ac:picMkLst>
        </pc:picChg>
        <pc:picChg chg="add del mod">
          <ac:chgData name="Mariana" userId="d42016d9-0ae6-43da-a007-db4f47cd91ca" providerId="ADAL" clId="{D157C0A5-44FB-457B-A869-8489E950C1BD}" dt="2025-05-14T15:10:57.111" v="520" actId="478"/>
          <ac:picMkLst>
            <pc:docMk/>
            <pc:sldMk cId="2633474681" sldId="256"/>
            <ac:picMk id="86" creationId="{2485CD6A-BC5B-A02A-C907-56B1D1E73614}"/>
          </ac:picMkLst>
        </pc:picChg>
        <pc:picChg chg="add del mod">
          <ac:chgData name="Mariana" userId="d42016d9-0ae6-43da-a007-db4f47cd91ca" providerId="ADAL" clId="{D157C0A5-44FB-457B-A869-8489E950C1BD}" dt="2025-05-14T15:10:58.001" v="521" actId="478"/>
          <ac:picMkLst>
            <pc:docMk/>
            <pc:sldMk cId="2633474681" sldId="256"/>
            <ac:picMk id="87" creationId="{669E3F3C-2043-BD6B-7413-00991350E621}"/>
          </ac:picMkLst>
        </pc:picChg>
        <pc:picChg chg="add del mod">
          <ac:chgData name="Mariana" userId="d42016d9-0ae6-43da-a007-db4f47cd91ca" providerId="ADAL" clId="{D157C0A5-44FB-457B-A869-8489E950C1BD}" dt="2025-05-14T15:10:58.511" v="522" actId="478"/>
          <ac:picMkLst>
            <pc:docMk/>
            <pc:sldMk cId="2633474681" sldId="256"/>
            <ac:picMk id="88" creationId="{CD149CC0-E8D1-8B70-95F0-CCAB8F7E8A70}"/>
          </ac:picMkLst>
        </pc:picChg>
        <pc:picChg chg="add del mod">
          <ac:chgData name="Mariana" userId="d42016d9-0ae6-43da-a007-db4f47cd91ca" providerId="ADAL" clId="{D157C0A5-44FB-457B-A869-8489E950C1BD}" dt="2025-05-14T15:10:59.280" v="523" actId="478"/>
          <ac:picMkLst>
            <pc:docMk/>
            <pc:sldMk cId="2633474681" sldId="256"/>
            <ac:picMk id="91" creationId="{7285950A-2ED6-D411-58DE-725802392D68}"/>
          </ac:picMkLst>
        </pc:picChg>
        <pc:picChg chg="add del mod">
          <ac:chgData name="Mariana" userId="d42016d9-0ae6-43da-a007-db4f47cd91ca" providerId="ADAL" clId="{D157C0A5-44FB-457B-A869-8489E950C1BD}" dt="2025-05-14T15:09:47.553" v="496" actId="478"/>
          <ac:picMkLst>
            <pc:docMk/>
            <pc:sldMk cId="2633474681" sldId="256"/>
            <ac:picMk id="92" creationId="{09C5C51A-76E0-5AD2-C9A0-39CE18802D0B}"/>
          </ac:picMkLst>
        </pc:picChg>
        <pc:picChg chg="add del mod">
          <ac:chgData name="Mariana" userId="d42016d9-0ae6-43da-a007-db4f47cd91ca" providerId="ADAL" clId="{D157C0A5-44FB-457B-A869-8489E950C1BD}" dt="2025-05-14T15:09:52.648" v="498" actId="478"/>
          <ac:picMkLst>
            <pc:docMk/>
            <pc:sldMk cId="2633474681" sldId="256"/>
            <ac:picMk id="93" creationId="{7727F97D-CCDA-0645-35AF-D18C0AD40BCC}"/>
          </ac:picMkLst>
        </pc:picChg>
        <pc:picChg chg="add mod">
          <ac:chgData name="Mariana" userId="d42016d9-0ae6-43da-a007-db4f47cd91ca" providerId="ADAL" clId="{D157C0A5-44FB-457B-A869-8489E950C1BD}" dt="2025-05-14T15:09:59.381" v="500" actId="1076"/>
          <ac:picMkLst>
            <pc:docMk/>
            <pc:sldMk cId="2633474681" sldId="256"/>
            <ac:picMk id="94" creationId="{744209CE-0818-1F22-FF4F-CC6009D12EAA}"/>
          </ac:picMkLst>
        </pc:picChg>
        <pc:picChg chg="add mod">
          <ac:chgData name="Mariana" userId="d42016d9-0ae6-43da-a007-db4f47cd91ca" providerId="ADAL" clId="{D157C0A5-44FB-457B-A869-8489E950C1BD}" dt="2025-05-14T15:10:05.220" v="502" actId="1076"/>
          <ac:picMkLst>
            <pc:docMk/>
            <pc:sldMk cId="2633474681" sldId="256"/>
            <ac:picMk id="95" creationId="{EB141F87-04D2-29E9-56AA-E8D36981881E}"/>
          </ac:picMkLst>
        </pc:picChg>
        <pc:picChg chg="add mod">
          <ac:chgData name="Mariana" userId="d42016d9-0ae6-43da-a007-db4f47cd91ca" providerId="ADAL" clId="{D157C0A5-44FB-457B-A869-8489E950C1BD}" dt="2025-05-14T15:10:13.011" v="505" actId="1076"/>
          <ac:picMkLst>
            <pc:docMk/>
            <pc:sldMk cId="2633474681" sldId="256"/>
            <ac:picMk id="96" creationId="{284A1CEF-9837-6F01-D120-00CB71A0BE5A}"/>
          </ac:picMkLst>
        </pc:picChg>
        <pc:picChg chg="add mod">
          <ac:chgData name="Mariana" userId="d42016d9-0ae6-43da-a007-db4f47cd91ca" providerId="ADAL" clId="{D157C0A5-44FB-457B-A869-8489E950C1BD}" dt="2025-05-14T15:10:20.212" v="507" actId="1076"/>
          <ac:picMkLst>
            <pc:docMk/>
            <pc:sldMk cId="2633474681" sldId="256"/>
            <ac:picMk id="97" creationId="{D35903A4-F665-49C6-5086-3AD63D9833AB}"/>
          </ac:picMkLst>
        </pc:picChg>
        <pc:picChg chg="add mod">
          <ac:chgData name="Mariana" userId="d42016d9-0ae6-43da-a007-db4f47cd91ca" providerId="ADAL" clId="{D157C0A5-44FB-457B-A869-8489E950C1BD}" dt="2025-05-14T15:56:07.600" v="940" actId="1076"/>
          <ac:picMkLst>
            <pc:docMk/>
            <pc:sldMk cId="2633474681" sldId="256"/>
            <ac:picMk id="98" creationId="{D9184ACD-58E3-8111-BD6C-0C191C8C824C}"/>
          </ac:picMkLst>
        </pc:picChg>
        <pc:picChg chg="add mod">
          <ac:chgData name="Mariana" userId="d42016d9-0ae6-43da-a007-db4f47cd91ca" providerId="ADAL" clId="{D157C0A5-44FB-457B-A869-8489E950C1BD}" dt="2025-05-14T15:40:34.182" v="833" actId="1076"/>
          <ac:picMkLst>
            <pc:docMk/>
            <pc:sldMk cId="2633474681" sldId="256"/>
            <ac:picMk id="99" creationId="{70EDF4AB-0687-7D5B-06BF-164A1BCE0AE7}"/>
          </ac:picMkLst>
        </pc:picChg>
        <pc:picChg chg="add mod">
          <ac:chgData name="Mariana" userId="d42016d9-0ae6-43da-a007-db4f47cd91ca" providerId="ADAL" clId="{D157C0A5-44FB-457B-A869-8489E950C1BD}" dt="2025-05-14T15:10:45.309" v="513" actId="1076"/>
          <ac:picMkLst>
            <pc:docMk/>
            <pc:sldMk cId="2633474681" sldId="256"/>
            <ac:picMk id="100" creationId="{1C7D3483-C4D9-254F-4E71-2F7BF6505E52}"/>
          </ac:picMkLst>
        </pc:picChg>
        <pc:picChg chg="add mod">
          <ac:chgData name="Mariana" userId="d42016d9-0ae6-43da-a007-db4f47cd91ca" providerId="ADAL" clId="{D157C0A5-44FB-457B-A869-8489E950C1BD}" dt="2025-05-14T15:10:50.345" v="515" actId="1076"/>
          <ac:picMkLst>
            <pc:docMk/>
            <pc:sldMk cId="2633474681" sldId="256"/>
            <ac:picMk id="101" creationId="{EF42A2DB-1F63-42D6-6F34-573EB0665AAB}"/>
          </ac:picMkLst>
        </pc:picChg>
        <pc:picChg chg="add del mod">
          <ac:chgData name="Mariana" userId="d42016d9-0ae6-43da-a007-db4f47cd91ca" providerId="ADAL" clId="{D157C0A5-44FB-457B-A869-8489E950C1BD}" dt="2025-05-14T15:12:40.976" v="528" actId="478"/>
          <ac:picMkLst>
            <pc:docMk/>
            <pc:sldMk cId="2633474681" sldId="256"/>
            <ac:picMk id="103" creationId="{4A223152-FE9A-44D7-D2D8-34A10AD643A6}"/>
          </ac:picMkLst>
        </pc:picChg>
        <pc:picChg chg="add del mod">
          <ac:chgData name="Mariana" userId="d42016d9-0ae6-43da-a007-db4f47cd91ca" providerId="ADAL" clId="{D157C0A5-44FB-457B-A869-8489E950C1BD}" dt="2025-05-14T15:14:52.992" v="560" actId="478"/>
          <ac:picMkLst>
            <pc:docMk/>
            <pc:sldMk cId="2633474681" sldId="256"/>
            <ac:picMk id="105" creationId="{4333C692-2F54-3FDA-661C-81674D81031B}"/>
          </ac:picMkLst>
        </pc:picChg>
        <pc:picChg chg="add mod">
          <ac:chgData name="Mariana" userId="d42016d9-0ae6-43da-a007-db4f47cd91ca" providerId="ADAL" clId="{D157C0A5-44FB-457B-A869-8489E950C1BD}" dt="2025-05-14T15:13:54.047" v="542" actId="1076"/>
          <ac:picMkLst>
            <pc:docMk/>
            <pc:sldMk cId="2633474681" sldId="256"/>
            <ac:picMk id="106" creationId="{CE2D692B-37C2-A4CE-CFBE-FC9794BC6B2A}"/>
          </ac:picMkLst>
        </pc:picChg>
        <pc:picChg chg="add del mod">
          <ac:chgData name="Mariana" userId="d42016d9-0ae6-43da-a007-db4f47cd91ca" providerId="ADAL" clId="{D157C0A5-44FB-457B-A869-8489E950C1BD}" dt="2025-05-14T15:13:58.098" v="544" actId="478"/>
          <ac:picMkLst>
            <pc:docMk/>
            <pc:sldMk cId="2633474681" sldId="256"/>
            <ac:picMk id="109" creationId="{805151EC-797F-39DB-560B-08276F99BD98}"/>
          </ac:picMkLst>
        </pc:picChg>
        <pc:picChg chg="add mod">
          <ac:chgData name="Mariana" userId="d42016d9-0ae6-43da-a007-db4f47cd91ca" providerId="ADAL" clId="{D157C0A5-44FB-457B-A869-8489E950C1BD}" dt="2025-05-14T15:14:17.131" v="548" actId="1076"/>
          <ac:picMkLst>
            <pc:docMk/>
            <pc:sldMk cId="2633474681" sldId="256"/>
            <ac:picMk id="110" creationId="{705358C0-5D36-9930-5E96-7D2BE9329C9E}"/>
          </ac:picMkLst>
        </pc:picChg>
        <pc:picChg chg="add mod">
          <ac:chgData name="Mariana" userId="d42016d9-0ae6-43da-a007-db4f47cd91ca" providerId="ADAL" clId="{D157C0A5-44FB-457B-A869-8489E950C1BD}" dt="2025-05-14T15:14:22.789" v="550" actId="1076"/>
          <ac:picMkLst>
            <pc:docMk/>
            <pc:sldMk cId="2633474681" sldId="256"/>
            <ac:picMk id="111" creationId="{A7184A2C-BBB2-1B25-ACB6-B15BD0508305}"/>
          </ac:picMkLst>
        </pc:picChg>
        <pc:picChg chg="add mod">
          <ac:chgData name="Mariana" userId="d42016d9-0ae6-43da-a007-db4f47cd91ca" providerId="ADAL" clId="{D157C0A5-44FB-457B-A869-8489E950C1BD}" dt="2025-05-14T15:14:27.420" v="552" actId="1076"/>
          <ac:picMkLst>
            <pc:docMk/>
            <pc:sldMk cId="2633474681" sldId="256"/>
            <ac:picMk id="112" creationId="{07B6CEB2-9D0F-F248-DA6C-EA9A89B0D873}"/>
          </ac:picMkLst>
        </pc:picChg>
        <pc:picChg chg="add mod">
          <ac:chgData name="Mariana" userId="d42016d9-0ae6-43da-a007-db4f47cd91ca" providerId="ADAL" clId="{D157C0A5-44FB-457B-A869-8489E950C1BD}" dt="2025-05-14T15:14:35.509" v="554" actId="1076"/>
          <ac:picMkLst>
            <pc:docMk/>
            <pc:sldMk cId="2633474681" sldId="256"/>
            <ac:picMk id="113" creationId="{FE40AEA7-D46C-3E62-54EC-6D12BE1B2DF5}"/>
          </ac:picMkLst>
        </pc:picChg>
        <pc:picChg chg="add mod">
          <ac:chgData name="Mariana" userId="d42016d9-0ae6-43da-a007-db4f47cd91ca" providerId="ADAL" clId="{D157C0A5-44FB-457B-A869-8489E950C1BD}" dt="2025-05-14T15:14:40.327" v="556" actId="1076"/>
          <ac:picMkLst>
            <pc:docMk/>
            <pc:sldMk cId="2633474681" sldId="256"/>
            <ac:picMk id="114" creationId="{8145D680-A405-7500-A58D-3F5825A7960C}"/>
          </ac:picMkLst>
        </pc:picChg>
        <pc:picChg chg="add mod">
          <ac:chgData name="Mariana" userId="d42016d9-0ae6-43da-a007-db4f47cd91ca" providerId="ADAL" clId="{D157C0A5-44FB-457B-A869-8489E950C1BD}" dt="2025-05-14T15:14:51.387" v="559" actId="1076"/>
          <ac:picMkLst>
            <pc:docMk/>
            <pc:sldMk cId="2633474681" sldId="256"/>
            <ac:picMk id="115" creationId="{D78A7286-D1C3-6A2F-D098-289EF877BEA1}"/>
          </ac:picMkLst>
        </pc:picChg>
        <pc:picChg chg="add mod">
          <ac:chgData name="Mariana" userId="d42016d9-0ae6-43da-a007-db4f47cd91ca" providerId="ADAL" clId="{D157C0A5-44FB-457B-A869-8489E950C1BD}" dt="2025-05-14T15:15:01.037" v="562" actId="1076"/>
          <ac:picMkLst>
            <pc:docMk/>
            <pc:sldMk cId="2633474681" sldId="256"/>
            <ac:picMk id="116" creationId="{F2F60152-3B93-B274-A42B-2A52E9A0EE87}"/>
          </ac:picMkLst>
        </pc:picChg>
        <pc:picChg chg="add del mod">
          <ac:chgData name="Mariana" userId="d42016d9-0ae6-43da-a007-db4f47cd91ca" providerId="ADAL" clId="{D157C0A5-44FB-457B-A869-8489E950C1BD}" dt="2025-05-14T15:15:18.344" v="568" actId="478"/>
          <ac:picMkLst>
            <pc:docMk/>
            <pc:sldMk cId="2633474681" sldId="256"/>
            <ac:picMk id="117" creationId="{1E66EB46-2A3F-47D1-5544-E395513AC4F0}"/>
          </ac:picMkLst>
        </pc:picChg>
        <pc:picChg chg="add del mod">
          <ac:chgData name="Mariana" userId="d42016d9-0ae6-43da-a007-db4f47cd91ca" providerId="ADAL" clId="{D157C0A5-44FB-457B-A869-8489E950C1BD}" dt="2025-05-14T15:15:16.346" v="567" actId="478"/>
          <ac:picMkLst>
            <pc:docMk/>
            <pc:sldMk cId="2633474681" sldId="256"/>
            <ac:picMk id="118" creationId="{9C102A93-795F-158A-FB11-DB744D9844D4}"/>
          </ac:picMkLst>
        </pc:picChg>
        <pc:picChg chg="del">
          <ac:chgData name="Mariana" userId="d42016d9-0ae6-43da-a007-db4f47cd91ca" providerId="ADAL" clId="{D157C0A5-44FB-457B-A869-8489E950C1BD}" dt="2025-05-14T14:23:37.891" v="139" actId="478"/>
          <ac:picMkLst>
            <pc:docMk/>
            <pc:sldMk cId="2633474681" sldId="256"/>
            <ac:picMk id="193" creationId="{6EE12264-EDDF-2F49-F8E3-2C143BE01999}"/>
          </ac:picMkLst>
        </pc:picChg>
        <pc:picChg chg="del">
          <ac:chgData name="Mariana" userId="d42016d9-0ae6-43da-a007-db4f47cd91ca" providerId="ADAL" clId="{D157C0A5-44FB-457B-A869-8489E950C1BD}" dt="2025-05-14T14:23:53.739" v="150" actId="478"/>
          <ac:picMkLst>
            <pc:docMk/>
            <pc:sldMk cId="2633474681" sldId="256"/>
            <ac:picMk id="195" creationId="{7149DDE4-8A31-15E5-85D8-F0D474350AFC}"/>
          </ac:picMkLst>
        </pc:picChg>
        <pc:picChg chg="del">
          <ac:chgData name="Mariana" userId="d42016d9-0ae6-43da-a007-db4f47cd91ca" providerId="ADAL" clId="{D157C0A5-44FB-457B-A869-8489E950C1BD}" dt="2025-05-14T14:23:54.482" v="151" actId="478"/>
          <ac:picMkLst>
            <pc:docMk/>
            <pc:sldMk cId="2633474681" sldId="256"/>
            <ac:picMk id="199" creationId="{BF891475-7770-1A13-EC85-0986E5DF3717}"/>
          </ac:picMkLst>
        </pc:picChg>
        <pc:picChg chg="del">
          <ac:chgData name="Mariana" userId="d42016d9-0ae6-43da-a007-db4f47cd91ca" providerId="ADAL" clId="{D157C0A5-44FB-457B-A869-8489E950C1BD}" dt="2025-05-14T14:23:54.922" v="152" actId="478"/>
          <ac:picMkLst>
            <pc:docMk/>
            <pc:sldMk cId="2633474681" sldId="256"/>
            <ac:picMk id="201" creationId="{5F3C430D-E171-69C4-5616-9018D16BB728}"/>
          </ac:picMkLst>
        </pc:picChg>
        <pc:picChg chg="del">
          <ac:chgData name="Mariana" userId="d42016d9-0ae6-43da-a007-db4f47cd91ca" providerId="ADAL" clId="{D157C0A5-44FB-457B-A869-8489E950C1BD}" dt="2025-05-14T14:23:35.218" v="137" actId="478"/>
          <ac:picMkLst>
            <pc:docMk/>
            <pc:sldMk cId="2633474681" sldId="256"/>
            <ac:picMk id="205" creationId="{05DFF98A-E00D-7121-31D8-E736DBCD6A53}"/>
          </ac:picMkLst>
        </pc:picChg>
        <pc:picChg chg="del">
          <ac:chgData name="Mariana" userId="d42016d9-0ae6-43da-a007-db4f47cd91ca" providerId="ADAL" clId="{D157C0A5-44FB-457B-A869-8489E950C1BD}" dt="2025-05-14T14:23:35.681" v="138" actId="478"/>
          <ac:picMkLst>
            <pc:docMk/>
            <pc:sldMk cId="2633474681" sldId="256"/>
            <ac:picMk id="248" creationId="{D1428A9F-2860-8858-E5BB-7EC8B9BFEEA4}"/>
          </ac:picMkLst>
        </pc:picChg>
        <pc:picChg chg="del">
          <ac:chgData name="Mariana" userId="d42016d9-0ae6-43da-a007-db4f47cd91ca" providerId="ADAL" clId="{D157C0A5-44FB-457B-A869-8489E950C1BD}" dt="2025-05-14T14:23:28.667" v="133" actId="478"/>
          <ac:picMkLst>
            <pc:docMk/>
            <pc:sldMk cId="2633474681" sldId="256"/>
            <ac:picMk id="285" creationId="{B1B2E27E-0FC9-0496-B2E1-99BE9949F4D1}"/>
          </ac:picMkLst>
        </pc:picChg>
        <pc:picChg chg="del">
          <ac:chgData name="Mariana" userId="d42016d9-0ae6-43da-a007-db4f47cd91ca" providerId="ADAL" clId="{D157C0A5-44FB-457B-A869-8489E950C1BD}" dt="2025-05-14T14:27:48.538" v="198" actId="478"/>
          <ac:picMkLst>
            <pc:docMk/>
            <pc:sldMk cId="2633474681" sldId="256"/>
            <ac:picMk id="327" creationId="{453BF5FE-6A23-50AE-C9EF-D7CE882F03A6}"/>
          </ac:picMkLst>
        </pc:picChg>
      </pc:sldChg>
    </pc:docChg>
  </pc:docChgLst>
  <pc:docChgLst>
    <pc:chgData name="Renan" userId="7faf58dc-1760-42b5-b060-ae26f4486c74" providerId="ADAL" clId="{004FD49C-39F9-4BB0-BD06-925C12E9E250}"/>
    <pc:docChg chg="undo custSel modSld">
      <pc:chgData name="Renan" userId="7faf58dc-1760-42b5-b060-ae26f4486c74" providerId="ADAL" clId="{004FD49C-39F9-4BB0-BD06-925C12E9E250}" dt="2024-08-09T17:02:21.760" v="242" actId="1076"/>
      <pc:docMkLst>
        <pc:docMk/>
      </pc:docMkLst>
      <pc:sldChg chg="addSp delSp modSp mod">
        <pc:chgData name="Renan" userId="7faf58dc-1760-42b5-b060-ae26f4486c74" providerId="ADAL" clId="{004FD49C-39F9-4BB0-BD06-925C12E9E250}" dt="2024-08-09T17:02:21.760" v="242" actId="1076"/>
        <pc:sldMkLst>
          <pc:docMk/>
          <pc:sldMk cId="2633474681" sldId="256"/>
        </pc:sldMkLst>
      </pc:sldChg>
    </pc:docChg>
  </pc:docChgLst>
  <pc:docChgLst>
    <pc:chgData name="Renan" userId="7faf58dc-1760-42b5-b060-ae26f4486c74" providerId="ADAL" clId="{D5C0FBF6-D617-4940-B76E-E6E671D62454}"/>
    <pc:docChg chg="custSel modSld">
      <pc:chgData name="Renan" userId="7faf58dc-1760-42b5-b060-ae26f4486c74" providerId="ADAL" clId="{D5C0FBF6-D617-4940-B76E-E6E671D62454}" dt="2024-09-23T14:33:00.333" v="28" actId="1076"/>
      <pc:docMkLst>
        <pc:docMk/>
      </pc:docMkLst>
      <pc:sldChg chg="addSp delSp modSp mod">
        <pc:chgData name="Renan" userId="7faf58dc-1760-42b5-b060-ae26f4486c74" providerId="ADAL" clId="{D5C0FBF6-D617-4940-B76E-E6E671D62454}" dt="2024-09-23T14:33:00.333" v="28" actId="1076"/>
        <pc:sldMkLst>
          <pc:docMk/>
          <pc:sldMk cId="2633474681" sldId="256"/>
        </pc:sldMkLst>
      </pc:sldChg>
    </pc:docChg>
  </pc:docChgLst>
  <pc:docChgLst>
    <pc:chgData name="Renan" userId="7faf58dc-1760-42b5-b060-ae26f4486c74" providerId="ADAL" clId="{A0B32FA2-B6A5-4728-89B8-FFC5F98ACCA0}"/>
    <pc:docChg chg="undo custSel modSld">
      <pc:chgData name="Renan" userId="7faf58dc-1760-42b5-b060-ae26f4486c74" providerId="ADAL" clId="{A0B32FA2-B6A5-4728-89B8-FFC5F98ACCA0}" dt="2023-05-24T01:08:00.964" v="335" actId="14100"/>
      <pc:docMkLst>
        <pc:docMk/>
      </pc:docMkLst>
      <pc:sldChg chg="addSp delSp modSp mod">
        <pc:chgData name="Renan" userId="7faf58dc-1760-42b5-b060-ae26f4486c74" providerId="ADAL" clId="{A0B32FA2-B6A5-4728-89B8-FFC5F98ACCA0}" dt="2023-05-24T01:08:00.964" v="335" actId="14100"/>
        <pc:sldMkLst>
          <pc:docMk/>
          <pc:sldMk cId="2633474681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9AB8E-D328-4916-AEA4-B72829A2287B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3FA93-ABE6-49AE-A2DF-1E40B0C4A9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98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F3FA93-ABE6-49AE-A2DF-1E40B0C4A9B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4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3D87-CDAA-5A07-84DE-831A36F3F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7843E3-AA3F-F126-CA16-A06C66010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A584EC-FCFB-7EC9-D6D9-2A2DB69E6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2D57EC-6D98-C74C-B142-93978E6D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78F5B9-B6C5-DBF0-2A36-71DD9340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96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D25C4-4DEC-07BA-3939-0709C791F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C870359-D074-4B41-D20C-8AEAE5103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6043D1-4DB5-4B67-9A58-D9C702EF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0F45E2-408C-F7F0-9351-E7AA5F7CB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ECE70A-C7E4-75DC-E71B-092AAEF7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32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E07321-1662-49CD-4C5B-02F8AD491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422A9B4-2908-061F-2B7F-566BB7294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6158B7-D2FE-3623-031D-BF7799E2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451AC9-1B4F-703E-2BF6-FF38DD81A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6E182D-7992-9D64-938A-D64325C6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19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5BD7D-4233-2CAA-604D-0FC8C702E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122900-AF7C-EEDC-473D-99B635B25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4FD89F-EC04-725E-5ECF-F3D898CFA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A68949-BD0D-E8CC-F5E2-426D0B3F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491582-6BCC-8FBE-8DC8-F1C79EE59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72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3170AF-717A-8EBF-3EC0-50B18DDF2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180830A-DA4F-1FB5-826B-A559E14AB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13D218-FE93-3C04-5633-39550699A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CB2A39-2E7E-5AD7-1FF1-46C57853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8D6B5A-3F2E-775E-792A-6A45E912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44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0D8AC-384C-EEAE-DAD8-7117254B7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3DBF08-A395-E6E0-14C1-4B69DC595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597FD80-EC62-B1F0-71E0-B1F9BF9BC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191C53-E906-001F-3B72-BDAD2BAB5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58ED07A-CF95-F44F-4559-0FC9DAE56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AA6261D-5DB4-FC0F-7BF0-FA6FBE510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15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67EA1-E43D-50CF-2581-2758030B2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415168-D7D2-D84C-2CEB-4C118E747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175F5F3-CE4F-AA2D-9BD6-49449B5FE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5CB24DE-C350-D9CD-53B5-4BB9706F5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C9A7E09-30C2-1C58-E49B-CC5E66820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136DC4E-2182-3150-9621-2495BC3B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F06B3EE-F6D1-FC8A-3DA2-92D4C15A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52A8133-7D51-B89E-1F82-B44D0F23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25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588E2-A08C-D19B-0261-131B89CA1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CEFC2DB-17C2-8F69-08B6-C45CA6FC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6B69CB9-33FF-1A67-015A-C02C64526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1E76B1B-FD1A-F4D6-D9F1-15BCBDE8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47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D3D318E-133E-83D6-4482-DF750556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E341241-D421-85E9-7C67-5B6FADF7B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82FD50B-2438-B0FC-C427-D3894887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01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194CF-C999-2BC7-8CDF-8BAD0745A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259781-E706-8825-04E6-E2D72E0DE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3487274-DEB0-9C9B-21E3-8660463E9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A43882-BA05-7AC6-C4AA-CB6C01844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EC01ED-72EA-4394-FE42-C7ECE1D3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3BAADD-DFE7-0A4B-AC8F-73BA3E8BA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12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83712-C199-483E-B894-9D47CD4C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CAE133-552D-D5AE-64D2-BBFFE05F4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3EB61-8550-55AC-0978-84DADA2EC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1EF6D2-D955-69D1-ED1F-7FABEEEA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E00A67-2EA9-2D6E-0358-31CF4970E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D8F8BB-566D-C7C6-46BB-8A2847F9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138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DC5BE9-71A4-01DE-7E43-DDCAF47CF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36E0CC-86AA-2D78-D242-C8738DDDA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DC36CB-73A7-820E-E6AF-9DD29677D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FB352-09F6-4B5E-BE8D-1512C1D396FE}" type="datetimeFigureOut">
              <a:rPr lang="pt-BR" smtClean="0"/>
              <a:t>14/05/2025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1454AC-CCA5-1FC8-7553-35EF568D9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D8CAA8-9282-66D1-00C7-AEBCEFB55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6A284-51A4-45FC-B643-7C4C3952EC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87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arriver.vercel.app/posts/avatar-feminino-para-perfil/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hyperlink" Target="https://de.pngtree.com/freepng/3d-male-avatar-vector_914939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Forma&#10;&#10;Descrição gerada automaticamente">
            <a:extLst>
              <a:ext uri="{FF2B5EF4-FFF2-40B4-BE49-F238E27FC236}">
                <a16:creationId xmlns:a16="http://schemas.microsoft.com/office/drawing/2014/main" id="{F28656EE-0D34-8249-2B33-6A338851366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07" y="-10631"/>
            <a:ext cx="12193551" cy="6858001"/>
          </a:xfrm>
          <a:prstGeom prst="rect">
            <a:avLst/>
          </a:prstGeom>
        </p:spPr>
      </p:pic>
      <p:sp>
        <p:nvSpPr>
          <p:cNvPr id="343" name="Retângulo 342">
            <a:extLst>
              <a:ext uri="{FF2B5EF4-FFF2-40B4-BE49-F238E27FC236}">
                <a16:creationId xmlns:a16="http://schemas.microsoft.com/office/drawing/2014/main" id="{CDF4EB44-3DF6-D5F6-BC81-4CC757D0FA65}"/>
              </a:ext>
            </a:extLst>
          </p:cNvPr>
          <p:cNvSpPr/>
          <p:nvPr/>
        </p:nvSpPr>
        <p:spPr>
          <a:xfrm>
            <a:off x="7457671" y="588875"/>
            <a:ext cx="1181193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9" name="Retângulo 308">
            <a:extLst>
              <a:ext uri="{FF2B5EF4-FFF2-40B4-BE49-F238E27FC236}">
                <a16:creationId xmlns:a16="http://schemas.microsoft.com/office/drawing/2014/main" id="{48069CE2-AF32-9F3A-70C8-C7346F11859A}"/>
              </a:ext>
            </a:extLst>
          </p:cNvPr>
          <p:cNvSpPr/>
          <p:nvPr/>
        </p:nvSpPr>
        <p:spPr>
          <a:xfrm>
            <a:off x="10606283" y="597209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9" name="Imagem 28" descr="Forma&#10;&#10;Descrição gerada automaticamente com confiança baixa">
            <a:extLst>
              <a:ext uri="{FF2B5EF4-FFF2-40B4-BE49-F238E27FC236}">
                <a16:creationId xmlns:a16="http://schemas.microsoft.com/office/drawing/2014/main" id="{04CFFDB6-FCD2-9465-A0EB-36B1836974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9" y="258357"/>
            <a:ext cx="1120154" cy="1120154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id="{5627EB2D-90F3-43E3-9A86-268BF33415F7}"/>
              </a:ext>
            </a:extLst>
          </p:cNvPr>
          <p:cNvSpPr/>
          <p:nvPr/>
        </p:nvSpPr>
        <p:spPr>
          <a:xfrm>
            <a:off x="1828692" y="490881"/>
            <a:ext cx="1479427" cy="220065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4C135FF8-4071-002A-C6A0-32D293CBD02B}"/>
              </a:ext>
            </a:extLst>
          </p:cNvPr>
          <p:cNvSpPr txBox="1"/>
          <p:nvPr/>
        </p:nvSpPr>
        <p:spPr>
          <a:xfrm>
            <a:off x="1854169" y="498764"/>
            <a:ext cx="14794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HELDER MACIEL </a:t>
            </a: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2E39302B-BD2D-84E2-9848-F9D5D6888685}"/>
              </a:ext>
            </a:extLst>
          </p:cNvPr>
          <p:cNvSpPr/>
          <p:nvPr/>
        </p:nvSpPr>
        <p:spPr>
          <a:xfrm>
            <a:off x="1835469" y="2184898"/>
            <a:ext cx="1479427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25A4D671-8A0A-1DA4-4273-E328AC6E7BC3}"/>
              </a:ext>
            </a:extLst>
          </p:cNvPr>
          <p:cNvSpPr txBox="1"/>
          <p:nvPr/>
        </p:nvSpPr>
        <p:spPr>
          <a:xfrm>
            <a:off x="1843481" y="2173298"/>
            <a:ext cx="14794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PRESIDENTE</a:t>
            </a:r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91986B3C-F0B4-3A50-AA4F-BE70D1CD0CA4}"/>
              </a:ext>
            </a:extLst>
          </p:cNvPr>
          <p:cNvSpPr/>
          <p:nvPr/>
        </p:nvSpPr>
        <p:spPr>
          <a:xfrm>
            <a:off x="3408653" y="494916"/>
            <a:ext cx="1479427" cy="220065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8745718-822C-DDBA-C6DE-A188E7CE245D}"/>
              </a:ext>
            </a:extLst>
          </p:cNvPr>
          <p:cNvSpPr txBox="1"/>
          <p:nvPr/>
        </p:nvSpPr>
        <p:spPr>
          <a:xfrm>
            <a:off x="3392632" y="481487"/>
            <a:ext cx="14752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ROMÁRIO MARQUES</a:t>
            </a:r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32334A3B-3D41-3800-4664-17B7FDC1E358}"/>
              </a:ext>
            </a:extLst>
          </p:cNvPr>
          <p:cNvSpPr/>
          <p:nvPr/>
        </p:nvSpPr>
        <p:spPr>
          <a:xfrm>
            <a:off x="3409991" y="2183553"/>
            <a:ext cx="1479427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DC086CB0-FFF1-FAA2-EB49-17CCB689DA47}"/>
              </a:ext>
            </a:extLst>
          </p:cNvPr>
          <p:cNvSpPr txBox="1"/>
          <p:nvPr/>
        </p:nvSpPr>
        <p:spPr>
          <a:xfrm>
            <a:off x="3424709" y="2153391"/>
            <a:ext cx="14794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SECRETÁRIO-GERAL</a:t>
            </a:r>
          </a:p>
        </p:txBody>
      </p:sp>
      <p:sp>
        <p:nvSpPr>
          <p:cNvPr id="58" name="Retângulo 57">
            <a:extLst>
              <a:ext uri="{FF2B5EF4-FFF2-40B4-BE49-F238E27FC236}">
                <a16:creationId xmlns:a16="http://schemas.microsoft.com/office/drawing/2014/main" id="{4A5316FB-4FF2-7895-4A4D-0A7650BA4A9D}"/>
              </a:ext>
            </a:extLst>
          </p:cNvPr>
          <p:cNvSpPr/>
          <p:nvPr/>
        </p:nvSpPr>
        <p:spPr>
          <a:xfrm>
            <a:off x="4980253" y="482928"/>
            <a:ext cx="1479427" cy="220065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Retângulo 66">
            <a:extLst>
              <a:ext uri="{FF2B5EF4-FFF2-40B4-BE49-F238E27FC236}">
                <a16:creationId xmlns:a16="http://schemas.microsoft.com/office/drawing/2014/main" id="{6CA0AEBD-66D4-BF57-E6C7-BC48B34918CC}"/>
              </a:ext>
            </a:extLst>
          </p:cNvPr>
          <p:cNvSpPr/>
          <p:nvPr/>
        </p:nvSpPr>
        <p:spPr>
          <a:xfrm>
            <a:off x="178068" y="1330342"/>
            <a:ext cx="946199" cy="479434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C56B95B6-7AE2-FD47-28DF-82E5775F7C59}"/>
              </a:ext>
            </a:extLst>
          </p:cNvPr>
          <p:cNvSpPr txBox="1"/>
          <p:nvPr/>
        </p:nvSpPr>
        <p:spPr>
          <a:xfrm>
            <a:off x="197246" y="1362309"/>
            <a:ext cx="9461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ASSEMBLEIA </a:t>
            </a:r>
            <a:br>
              <a:rPr lang="pt-BR" sz="1100" dirty="0">
                <a:latin typeface="Alegreya Sans SC" panose="00000500000000000000" pitchFamily="2" charset="0"/>
              </a:rPr>
            </a:br>
            <a:r>
              <a:rPr lang="pt-BR" sz="1100" dirty="0">
                <a:latin typeface="Alegreya Sans SC" panose="00000500000000000000" pitchFamily="2" charset="0"/>
              </a:rPr>
              <a:t>GERAL</a:t>
            </a:r>
          </a:p>
        </p:txBody>
      </p:sp>
      <p:pic>
        <p:nvPicPr>
          <p:cNvPr id="69" name="Imagem 68" descr="Placa com fundo preto&#10;&#10;Descrição gerada automaticamente com confiança média">
            <a:extLst>
              <a:ext uri="{FF2B5EF4-FFF2-40B4-BE49-F238E27FC236}">
                <a16:creationId xmlns:a16="http://schemas.microsoft.com/office/drawing/2014/main" id="{DB267B99-86CA-F684-72C6-2193206CBF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46" y="2029963"/>
            <a:ext cx="946199" cy="841066"/>
          </a:xfrm>
          <a:prstGeom prst="rect">
            <a:avLst/>
          </a:prstGeom>
        </p:spPr>
      </p:pic>
      <p:sp>
        <p:nvSpPr>
          <p:cNvPr id="70" name="Retângulo 69">
            <a:extLst>
              <a:ext uri="{FF2B5EF4-FFF2-40B4-BE49-F238E27FC236}">
                <a16:creationId xmlns:a16="http://schemas.microsoft.com/office/drawing/2014/main" id="{7231F265-8D3A-0E4C-81D9-BE6D7D95D646}"/>
              </a:ext>
            </a:extLst>
          </p:cNvPr>
          <p:cNvSpPr/>
          <p:nvPr/>
        </p:nvSpPr>
        <p:spPr>
          <a:xfrm>
            <a:off x="197246" y="2938936"/>
            <a:ext cx="946199" cy="479434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4CFEF3C4-9B96-C6E5-22BC-8E3F589B7DD9}"/>
              </a:ext>
            </a:extLst>
          </p:cNvPr>
          <p:cNvSpPr txBox="1"/>
          <p:nvPr/>
        </p:nvSpPr>
        <p:spPr>
          <a:xfrm>
            <a:off x="135141" y="2977214"/>
            <a:ext cx="107040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50" dirty="0">
                <a:latin typeface="Alegreya Sans SC" panose="00000500000000000000" pitchFamily="2" charset="0"/>
              </a:rPr>
              <a:t>CONSELH ADMINISTRAÇÃO</a:t>
            </a:r>
          </a:p>
        </p:txBody>
      </p:sp>
      <p:pic>
        <p:nvPicPr>
          <p:cNvPr id="73" name="Imagem 72" descr="Forma&#10;&#10;Descrição gerada automaticamente com confiança baixa">
            <a:extLst>
              <a:ext uri="{FF2B5EF4-FFF2-40B4-BE49-F238E27FC236}">
                <a16:creationId xmlns:a16="http://schemas.microsoft.com/office/drawing/2014/main" id="{A7547FB4-7955-CA2A-C2A1-D0FB7B6EB6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31" y="3433992"/>
            <a:ext cx="1009072" cy="1009072"/>
          </a:xfrm>
          <a:prstGeom prst="rect">
            <a:avLst/>
          </a:prstGeom>
        </p:spPr>
      </p:pic>
      <p:sp>
        <p:nvSpPr>
          <p:cNvPr id="76" name="Retângulo 75">
            <a:extLst>
              <a:ext uri="{FF2B5EF4-FFF2-40B4-BE49-F238E27FC236}">
                <a16:creationId xmlns:a16="http://schemas.microsoft.com/office/drawing/2014/main" id="{BDE334FB-F436-A471-51E3-C9D54274591A}"/>
              </a:ext>
            </a:extLst>
          </p:cNvPr>
          <p:cNvSpPr/>
          <p:nvPr/>
        </p:nvSpPr>
        <p:spPr>
          <a:xfrm>
            <a:off x="254274" y="4472889"/>
            <a:ext cx="793786" cy="479434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BC048FE4-041D-9F5E-481D-752B352B0B59}"/>
              </a:ext>
            </a:extLst>
          </p:cNvPr>
          <p:cNvSpPr txBox="1"/>
          <p:nvPr/>
        </p:nvSpPr>
        <p:spPr>
          <a:xfrm>
            <a:off x="253125" y="4510894"/>
            <a:ext cx="834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CONSELHO FISCAL</a:t>
            </a:r>
          </a:p>
        </p:txBody>
      </p:sp>
      <p:pic>
        <p:nvPicPr>
          <p:cNvPr id="79" name="Imagem 78" descr="Forma&#10;&#10;Descrição gerada automaticamente com confiança baixa">
            <a:extLst>
              <a:ext uri="{FF2B5EF4-FFF2-40B4-BE49-F238E27FC236}">
                <a16:creationId xmlns:a16="http://schemas.microsoft.com/office/drawing/2014/main" id="{0D134058-D014-9884-7953-EEFFED2866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66" y="5191236"/>
            <a:ext cx="944099" cy="944099"/>
          </a:xfrm>
          <a:prstGeom prst="rect">
            <a:avLst/>
          </a:prstGeom>
        </p:spPr>
      </p:pic>
      <p:sp>
        <p:nvSpPr>
          <p:cNvPr id="80" name="Retângulo 79">
            <a:extLst>
              <a:ext uri="{FF2B5EF4-FFF2-40B4-BE49-F238E27FC236}">
                <a16:creationId xmlns:a16="http://schemas.microsoft.com/office/drawing/2014/main" id="{D7D14AFF-6748-84E6-0084-1310D8AED93D}"/>
              </a:ext>
            </a:extLst>
          </p:cNvPr>
          <p:cNvSpPr/>
          <p:nvPr/>
        </p:nvSpPr>
        <p:spPr>
          <a:xfrm>
            <a:off x="218622" y="6145073"/>
            <a:ext cx="793786" cy="479434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E30AF3E1-22B4-C28E-98FC-3E691D539844}"/>
              </a:ext>
            </a:extLst>
          </p:cNvPr>
          <p:cNvSpPr txBox="1"/>
          <p:nvPr/>
        </p:nvSpPr>
        <p:spPr>
          <a:xfrm>
            <a:off x="158313" y="6195251"/>
            <a:ext cx="9440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CONSELHO DE ATLETAS</a:t>
            </a:r>
          </a:p>
        </p:txBody>
      </p:sp>
      <p:sp>
        <p:nvSpPr>
          <p:cNvPr id="89" name="CaixaDeTexto 88">
            <a:extLst>
              <a:ext uri="{FF2B5EF4-FFF2-40B4-BE49-F238E27FC236}">
                <a16:creationId xmlns:a16="http://schemas.microsoft.com/office/drawing/2014/main" id="{679E77D4-D5AD-4637-DE10-73D94E285B0B}"/>
              </a:ext>
            </a:extLst>
          </p:cNvPr>
          <p:cNvSpPr txBox="1"/>
          <p:nvPr/>
        </p:nvSpPr>
        <p:spPr>
          <a:xfrm>
            <a:off x="4976825" y="477347"/>
            <a:ext cx="14794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JÉSSICA NOVAES</a:t>
            </a:r>
          </a:p>
        </p:txBody>
      </p:sp>
      <p:sp>
        <p:nvSpPr>
          <p:cNvPr id="108" name="Retângulo 107">
            <a:extLst>
              <a:ext uri="{FF2B5EF4-FFF2-40B4-BE49-F238E27FC236}">
                <a16:creationId xmlns:a16="http://schemas.microsoft.com/office/drawing/2014/main" id="{965F8506-0BC7-A8C3-6980-57953853EA7D}"/>
              </a:ext>
            </a:extLst>
          </p:cNvPr>
          <p:cNvSpPr/>
          <p:nvPr/>
        </p:nvSpPr>
        <p:spPr>
          <a:xfrm>
            <a:off x="5626219" y="6552388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86" name="Conector: Angulado 285">
            <a:extLst>
              <a:ext uri="{FF2B5EF4-FFF2-40B4-BE49-F238E27FC236}">
                <a16:creationId xmlns:a16="http://schemas.microsoft.com/office/drawing/2014/main" id="{47FDDB42-435B-65E5-A7E0-641BF707B5F3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162437" y="3192657"/>
            <a:ext cx="23172" cy="3218037"/>
          </a:xfrm>
          <a:prstGeom prst="bentConnector3">
            <a:avLst>
              <a:gd name="adj1" fmla="val -515355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8" name="Conector: Angulado 297">
            <a:extLst>
              <a:ext uri="{FF2B5EF4-FFF2-40B4-BE49-F238E27FC236}">
                <a16:creationId xmlns:a16="http://schemas.microsoft.com/office/drawing/2014/main" id="{04A542BF-97F9-36BA-6B66-E0DE40CA220C}"/>
              </a:ext>
            </a:extLst>
          </p:cNvPr>
          <p:cNvCxnSpPr>
            <a:cxnSpLocks/>
            <a:stCxn id="54" idx="3"/>
            <a:endCxn id="77" idx="3"/>
          </p:cNvCxnSpPr>
          <p:nvPr/>
        </p:nvCxnSpPr>
        <p:spPr>
          <a:xfrm flipH="1">
            <a:off x="1087565" y="1577753"/>
            <a:ext cx="55880" cy="3148585"/>
          </a:xfrm>
          <a:prstGeom prst="bentConnector3">
            <a:avLst>
              <a:gd name="adj1" fmla="val -409091"/>
            </a:avLst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8" name="Conector de Seta Reta 307">
            <a:extLst>
              <a:ext uri="{FF2B5EF4-FFF2-40B4-BE49-F238E27FC236}">
                <a16:creationId xmlns:a16="http://schemas.microsoft.com/office/drawing/2014/main" id="{DD6D01AC-BEF0-06A7-7EFB-84B154617C3F}"/>
              </a:ext>
            </a:extLst>
          </p:cNvPr>
          <p:cNvCxnSpPr>
            <a:cxnSpLocks/>
          </p:cNvCxnSpPr>
          <p:nvPr/>
        </p:nvCxnSpPr>
        <p:spPr>
          <a:xfrm flipH="1">
            <a:off x="1199199" y="3192658"/>
            <a:ext cx="1766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8F750DD-C027-AF33-832A-A4478E36CE94}"/>
              </a:ext>
            </a:extLst>
          </p:cNvPr>
          <p:cNvSpPr txBox="1"/>
          <p:nvPr/>
        </p:nvSpPr>
        <p:spPr>
          <a:xfrm>
            <a:off x="1796864" y="64238"/>
            <a:ext cx="4692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488732"/>
                </a:solidFill>
                <a:latin typeface="Alegreya Sans SC" panose="00000500000000000000" pitchFamily="2" charset="0"/>
              </a:rPr>
              <a:t>DIRETORIA EXECUTIVA</a:t>
            </a:r>
          </a:p>
        </p:txBody>
      </p:sp>
      <p:sp>
        <p:nvSpPr>
          <p:cNvPr id="155" name="Retângulo 154">
            <a:extLst>
              <a:ext uri="{FF2B5EF4-FFF2-40B4-BE49-F238E27FC236}">
                <a16:creationId xmlns:a16="http://schemas.microsoft.com/office/drawing/2014/main" id="{42620EE2-CA71-5CCB-B22C-94F0626EA305}"/>
              </a:ext>
            </a:extLst>
          </p:cNvPr>
          <p:cNvSpPr/>
          <p:nvPr/>
        </p:nvSpPr>
        <p:spPr>
          <a:xfrm>
            <a:off x="1745067" y="432044"/>
            <a:ext cx="4790849" cy="2030082"/>
          </a:xfrm>
          <a:prstGeom prst="rect">
            <a:avLst/>
          </a:prstGeom>
          <a:noFill/>
          <a:ln>
            <a:solidFill>
              <a:srgbClr val="48873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6" name="Retângulo 155">
            <a:extLst>
              <a:ext uri="{FF2B5EF4-FFF2-40B4-BE49-F238E27FC236}">
                <a16:creationId xmlns:a16="http://schemas.microsoft.com/office/drawing/2014/main" id="{3CD21059-9122-1855-4D04-CBC5D88CEB4E}"/>
              </a:ext>
            </a:extLst>
          </p:cNvPr>
          <p:cNvSpPr/>
          <p:nvPr/>
        </p:nvSpPr>
        <p:spPr>
          <a:xfrm>
            <a:off x="4986894" y="2180786"/>
            <a:ext cx="1479427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41827D9C-9FB9-78C4-F8EF-5C98F4A318CF}"/>
              </a:ext>
            </a:extLst>
          </p:cNvPr>
          <p:cNvSpPr txBox="1"/>
          <p:nvPr/>
        </p:nvSpPr>
        <p:spPr>
          <a:xfrm>
            <a:off x="4972194" y="2172821"/>
            <a:ext cx="1479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latin typeface="Alegreya Sans SC" panose="00000500000000000000" pitchFamily="2" charset="0"/>
              </a:rPr>
              <a:t>DIR.ADMIN/FINANCEIRA</a:t>
            </a:r>
          </a:p>
        </p:txBody>
      </p:sp>
      <p:sp>
        <p:nvSpPr>
          <p:cNvPr id="202" name="Retângulo 201">
            <a:extLst>
              <a:ext uri="{FF2B5EF4-FFF2-40B4-BE49-F238E27FC236}">
                <a16:creationId xmlns:a16="http://schemas.microsoft.com/office/drawing/2014/main" id="{4DD33C72-06B2-81B3-E552-B36A5BFC61BA}"/>
              </a:ext>
            </a:extLst>
          </p:cNvPr>
          <p:cNvSpPr/>
          <p:nvPr/>
        </p:nvSpPr>
        <p:spPr>
          <a:xfrm>
            <a:off x="7751313" y="2842452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3" name="Retângulo 202">
            <a:extLst>
              <a:ext uri="{FF2B5EF4-FFF2-40B4-BE49-F238E27FC236}">
                <a16:creationId xmlns:a16="http://schemas.microsoft.com/office/drawing/2014/main" id="{4A00FD0C-5635-52B8-CBC9-EA6CE504C0B3}"/>
              </a:ext>
            </a:extLst>
          </p:cNvPr>
          <p:cNvSpPr/>
          <p:nvPr/>
        </p:nvSpPr>
        <p:spPr>
          <a:xfrm>
            <a:off x="7761147" y="4410924"/>
            <a:ext cx="1174725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8" name="CaixaDeTexto 207">
            <a:extLst>
              <a:ext uri="{FF2B5EF4-FFF2-40B4-BE49-F238E27FC236}">
                <a16:creationId xmlns:a16="http://schemas.microsoft.com/office/drawing/2014/main" id="{C2AE95A6-357A-D5A4-0BA8-27DD662717EF}"/>
              </a:ext>
            </a:extLst>
          </p:cNvPr>
          <p:cNvSpPr txBox="1"/>
          <p:nvPr/>
        </p:nvSpPr>
        <p:spPr>
          <a:xfrm>
            <a:off x="5626218" y="4647325"/>
            <a:ext cx="61372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>
                <a:latin typeface="Alegreya Sans SC" panose="00000500000000000000" pitchFamily="2" charset="0"/>
              </a:rPr>
              <a:t>DEPARTAMENTO TÉCNICO E DE EVENTOS</a:t>
            </a:r>
          </a:p>
        </p:txBody>
      </p:sp>
      <p:sp>
        <p:nvSpPr>
          <p:cNvPr id="222" name="CaixaDeTexto 221">
            <a:extLst>
              <a:ext uri="{FF2B5EF4-FFF2-40B4-BE49-F238E27FC236}">
                <a16:creationId xmlns:a16="http://schemas.microsoft.com/office/drawing/2014/main" id="{8196937E-5130-0E3C-909B-55CE53CF9C97}"/>
              </a:ext>
            </a:extLst>
          </p:cNvPr>
          <p:cNvSpPr txBox="1"/>
          <p:nvPr/>
        </p:nvSpPr>
        <p:spPr>
          <a:xfrm>
            <a:off x="5626217" y="6536427"/>
            <a:ext cx="11845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GERENTE</a:t>
            </a:r>
          </a:p>
        </p:txBody>
      </p:sp>
      <p:sp>
        <p:nvSpPr>
          <p:cNvPr id="224" name="Retângulo 223">
            <a:extLst>
              <a:ext uri="{FF2B5EF4-FFF2-40B4-BE49-F238E27FC236}">
                <a16:creationId xmlns:a16="http://schemas.microsoft.com/office/drawing/2014/main" id="{E66061F8-831E-DBAA-8109-645BBB289E70}"/>
              </a:ext>
            </a:extLst>
          </p:cNvPr>
          <p:cNvSpPr/>
          <p:nvPr/>
        </p:nvSpPr>
        <p:spPr>
          <a:xfrm>
            <a:off x="6875947" y="4981927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6" name="Retângulo 225">
            <a:extLst>
              <a:ext uri="{FF2B5EF4-FFF2-40B4-BE49-F238E27FC236}">
                <a16:creationId xmlns:a16="http://schemas.microsoft.com/office/drawing/2014/main" id="{28308D39-50A1-350D-F89F-B33FECC9DB78}"/>
              </a:ext>
            </a:extLst>
          </p:cNvPr>
          <p:cNvSpPr/>
          <p:nvPr/>
        </p:nvSpPr>
        <p:spPr>
          <a:xfrm>
            <a:off x="8088465" y="4980859"/>
            <a:ext cx="1191491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7" name="Retângulo 226">
            <a:extLst>
              <a:ext uri="{FF2B5EF4-FFF2-40B4-BE49-F238E27FC236}">
                <a16:creationId xmlns:a16="http://schemas.microsoft.com/office/drawing/2014/main" id="{6B9E4CD7-4CA4-C75D-830B-CD806A9F54E7}"/>
              </a:ext>
            </a:extLst>
          </p:cNvPr>
          <p:cNvSpPr/>
          <p:nvPr/>
        </p:nvSpPr>
        <p:spPr>
          <a:xfrm>
            <a:off x="9319187" y="4981927"/>
            <a:ext cx="1212335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9" name="CaixaDeTexto 228">
            <a:extLst>
              <a:ext uri="{FF2B5EF4-FFF2-40B4-BE49-F238E27FC236}">
                <a16:creationId xmlns:a16="http://schemas.microsoft.com/office/drawing/2014/main" id="{643A9458-9BCD-21FA-37A7-5B0BD82455BE}"/>
              </a:ext>
            </a:extLst>
          </p:cNvPr>
          <p:cNvSpPr txBox="1"/>
          <p:nvPr/>
        </p:nvSpPr>
        <p:spPr>
          <a:xfrm>
            <a:off x="6872480" y="4957726"/>
            <a:ext cx="1191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IARA SOUZA</a:t>
            </a:r>
          </a:p>
        </p:txBody>
      </p:sp>
      <p:sp>
        <p:nvSpPr>
          <p:cNvPr id="230" name="CaixaDeTexto 229">
            <a:extLst>
              <a:ext uri="{FF2B5EF4-FFF2-40B4-BE49-F238E27FC236}">
                <a16:creationId xmlns:a16="http://schemas.microsoft.com/office/drawing/2014/main" id="{65F4012E-76EB-7C7B-D67C-7B0BE3FDF227}"/>
              </a:ext>
            </a:extLst>
          </p:cNvPr>
          <p:cNvSpPr txBox="1"/>
          <p:nvPr/>
        </p:nvSpPr>
        <p:spPr>
          <a:xfrm>
            <a:off x="8078260" y="4961278"/>
            <a:ext cx="12337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ANA DEISE ROCHA</a:t>
            </a:r>
          </a:p>
        </p:txBody>
      </p:sp>
      <p:sp>
        <p:nvSpPr>
          <p:cNvPr id="232" name="CaixaDeTexto 231">
            <a:extLst>
              <a:ext uri="{FF2B5EF4-FFF2-40B4-BE49-F238E27FC236}">
                <a16:creationId xmlns:a16="http://schemas.microsoft.com/office/drawing/2014/main" id="{757A883F-3C9E-1CBF-29C0-9D6C9B6598DF}"/>
              </a:ext>
            </a:extLst>
          </p:cNvPr>
          <p:cNvSpPr txBox="1"/>
          <p:nvPr/>
        </p:nvSpPr>
        <p:spPr>
          <a:xfrm>
            <a:off x="9290596" y="4964901"/>
            <a:ext cx="12824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WESLEY CASSIANO</a:t>
            </a:r>
          </a:p>
        </p:txBody>
      </p:sp>
      <p:sp>
        <p:nvSpPr>
          <p:cNvPr id="233" name="Retângulo 232">
            <a:extLst>
              <a:ext uri="{FF2B5EF4-FFF2-40B4-BE49-F238E27FC236}">
                <a16:creationId xmlns:a16="http://schemas.microsoft.com/office/drawing/2014/main" id="{8274FD53-3B59-B708-1EBF-BE4F0EAC2043}"/>
              </a:ext>
            </a:extLst>
          </p:cNvPr>
          <p:cNvSpPr/>
          <p:nvPr/>
        </p:nvSpPr>
        <p:spPr>
          <a:xfrm>
            <a:off x="6870002" y="6552387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4" name="Retângulo 233">
            <a:extLst>
              <a:ext uri="{FF2B5EF4-FFF2-40B4-BE49-F238E27FC236}">
                <a16:creationId xmlns:a16="http://schemas.microsoft.com/office/drawing/2014/main" id="{B3267B4C-CE03-58CE-C80A-70A785A4093F}"/>
              </a:ext>
            </a:extLst>
          </p:cNvPr>
          <p:cNvSpPr/>
          <p:nvPr/>
        </p:nvSpPr>
        <p:spPr>
          <a:xfrm>
            <a:off x="8091930" y="6552386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6" name="Retângulo 235">
            <a:extLst>
              <a:ext uri="{FF2B5EF4-FFF2-40B4-BE49-F238E27FC236}">
                <a16:creationId xmlns:a16="http://schemas.microsoft.com/office/drawing/2014/main" id="{F7E04056-ACF1-35C6-D6A6-494CB01DEC51}"/>
              </a:ext>
            </a:extLst>
          </p:cNvPr>
          <p:cNvSpPr/>
          <p:nvPr/>
        </p:nvSpPr>
        <p:spPr>
          <a:xfrm>
            <a:off x="9319187" y="6549559"/>
            <a:ext cx="1212335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7" name="CaixaDeTexto 236">
            <a:extLst>
              <a:ext uri="{FF2B5EF4-FFF2-40B4-BE49-F238E27FC236}">
                <a16:creationId xmlns:a16="http://schemas.microsoft.com/office/drawing/2014/main" id="{4897DB01-BC34-1BD4-D045-634DF86F4349}"/>
              </a:ext>
            </a:extLst>
          </p:cNvPr>
          <p:cNvSpPr txBox="1"/>
          <p:nvPr/>
        </p:nvSpPr>
        <p:spPr>
          <a:xfrm>
            <a:off x="6862575" y="6536427"/>
            <a:ext cx="12123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ANALISTA ADM.</a:t>
            </a:r>
          </a:p>
        </p:txBody>
      </p:sp>
      <p:sp>
        <p:nvSpPr>
          <p:cNvPr id="238" name="CaixaDeTexto 237">
            <a:extLst>
              <a:ext uri="{FF2B5EF4-FFF2-40B4-BE49-F238E27FC236}">
                <a16:creationId xmlns:a16="http://schemas.microsoft.com/office/drawing/2014/main" id="{CC49A19F-7B74-E48F-5392-E13858F4DDE5}"/>
              </a:ext>
            </a:extLst>
          </p:cNvPr>
          <p:cNvSpPr txBox="1"/>
          <p:nvPr/>
        </p:nvSpPr>
        <p:spPr>
          <a:xfrm>
            <a:off x="8106852" y="6536427"/>
            <a:ext cx="12123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ASSISTENTE ADM.</a:t>
            </a:r>
          </a:p>
        </p:txBody>
      </p:sp>
      <p:sp>
        <p:nvSpPr>
          <p:cNvPr id="239" name="CaixaDeTexto 238">
            <a:extLst>
              <a:ext uri="{FF2B5EF4-FFF2-40B4-BE49-F238E27FC236}">
                <a16:creationId xmlns:a16="http://schemas.microsoft.com/office/drawing/2014/main" id="{3A974219-940E-B845-695F-9A17EFEBA927}"/>
              </a:ext>
            </a:extLst>
          </p:cNvPr>
          <p:cNvSpPr txBox="1"/>
          <p:nvPr/>
        </p:nvSpPr>
        <p:spPr>
          <a:xfrm>
            <a:off x="9326325" y="6533619"/>
            <a:ext cx="1205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AUXILIAR ADM.</a:t>
            </a:r>
          </a:p>
        </p:txBody>
      </p:sp>
      <p:sp>
        <p:nvSpPr>
          <p:cNvPr id="240" name="CaixaDeTexto 239">
            <a:extLst>
              <a:ext uri="{FF2B5EF4-FFF2-40B4-BE49-F238E27FC236}">
                <a16:creationId xmlns:a16="http://schemas.microsoft.com/office/drawing/2014/main" id="{AC96DE90-7B86-FC30-3B45-8D9D95192AB1}"/>
              </a:ext>
            </a:extLst>
          </p:cNvPr>
          <p:cNvSpPr txBox="1"/>
          <p:nvPr/>
        </p:nvSpPr>
        <p:spPr>
          <a:xfrm>
            <a:off x="6466322" y="2462126"/>
            <a:ext cx="49768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>
                <a:latin typeface="Alegreya Sans SC" panose="00000500000000000000" pitchFamily="2" charset="0"/>
              </a:rPr>
              <a:t>DEPARTAMENTO FINANCEIRO</a:t>
            </a:r>
          </a:p>
        </p:txBody>
      </p:sp>
      <p:sp>
        <p:nvSpPr>
          <p:cNvPr id="242" name="Retângulo 241">
            <a:extLst>
              <a:ext uri="{FF2B5EF4-FFF2-40B4-BE49-F238E27FC236}">
                <a16:creationId xmlns:a16="http://schemas.microsoft.com/office/drawing/2014/main" id="{CDEC1845-DF67-695B-4180-9E04B16967DC}"/>
              </a:ext>
            </a:extLst>
          </p:cNvPr>
          <p:cNvSpPr/>
          <p:nvPr/>
        </p:nvSpPr>
        <p:spPr>
          <a:xfrm>
            <a:off x="9000606" y="2842452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3" name="Retângulo 242">
            <a:extLst>
              <a:ext uri="{FF2B5EF4-FFF2-40B4-BE49-F238E27FC236}">
                <a16:creationId xmlns:a16="http://schemas.microsoft.com/office/drawing/2014/main" id="{CF9E104B-2F4C-1D5C-B70E-03E4D1351966}"/>
              </a:ext>
            </a:extLst>
          </p:cNvPr>
          <p:cNvSpPr/>
          <p:nvPr/>
        </p:nvSpPr>
        <p:spPr>
          <a:xfrm>
            <a:off x="10582540" y="4972991"/>
            <a:ext cx="1184558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4" name="Retângulo 243">
            <a:extLst>
              <a:ext uri="{FF2B5EF4-FFF2-40B4-BE49-F238E27FC236}">
                <a16:creationId xmlns:a16="http://schemas.microsoft.com/office/drawing/2014/main" id="{31590A20-ADCF-AE20-C30E-ED760734DE0F}"/>
              </a:ext>
            </a:extLst>
          </p:cNvPr>
          <p:cNvSpPr/>
          <p:nvPr/>
        </p:nvSpPr>
        <p:spPr>
          <a:xfrm>
            <a:off x="10241872" y="2842451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5" name="Retângulo 244">
            <a:extLst>
              <a:ext uri="{FF2B5EF4-FFF2-40B4-BE49-F238E27FC236}">
                <a16:creationId xmlns:a16="http://schemas.microsoft.com/office/drawing/2014/main" id="{1CC1E35B-037D-40C9-BDCA-743EA95719EC}"/>
              </a:ext>
            </a:extLst>
          </p:cNvPr>
          <p:cNvSpPr/>
          <p:nvPr/>
        </p:nvSpPr>
        <p:spPr>
          <a:xfrm>
            <a:off x="9004506" y="4410924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6" name="Retângulo 245">
            <a:extLst>
              <a:ext uri="{FF2B5EF4-FFF2-40B4-BE49-F238E27FC236}">
                <a16:creationId xmlns:a16="http://schemas.microsoft.com/office/drawing/2014/main" id="{2EAEB1B6-1EFF-6348-A1DD-B3AA0CBFF644}"/>
              </a:ext>
            </a:extLst>
          </p:cNvPr>
          <p:cNvSpPr/>
          <p:nvPr/>
        </p:nvSpPr>
        <p:spPr>
          <a:xfrm>
            <a:off x="10582435" y="6555435"/>
            <a:ext cx="1184559" cy="197996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7" name="Retângulo 246">
            <a:extLst>
              <a:ext uri="{FF2B5EF4-FFF2-40B4-BE49-F238E27FC236}">
                <a16:creationId xmlns:a16="http://schemas.microsoft.com/office/drawing/2014/main" id="{A90E9D3C-8554-83C8-5247-BAF6A888754E}"/>
              </a:ext>
            </a:extLst>
          </p:cNvPr>
          <p:cNvSpPr/>
          <p:nvPr/>
        </p:nvSpPr>
        <p:spPr>
          <a:xfrm>
            <a:off x="10240226" y="4413267"/>
            <a:ext cx="1202980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1" name="CaixaDeTexto 250">
            <a:extLst>
              <a:ext uri="{FF2B5EF4-FFF2-40B4-BE49-F238E27FC236}">
                <a16:creationId xmlns:a16="http://schemas.microsoft.com/office/drawing/2014/main" id="{80FAD779-A9C4-1BDD-E519-86980D1CFBA6}"/>
              </a:ext>
            </a:extLst>
          </p:cNvPr>
          <p:cNvSpPr txBox="1"/>
          <p:nvPr/>
        </p:nvSpPr>
        <p:spPr>
          <a:xfrm>
            <a:off x="7736644" y="2818275"/>
            <a:ext cx="1191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SIMÉIA ROCHA</a:t>
            </a:r>
          </a:p>
        </p:txBody>
      </p:sp>
      <p:sp>
        <p:nvSpPr>
          <p:cNvPr id="254" name="CaixaDeTexto 253">
            <a:extLst>
              <a:ext uri="{FF2B5EF4-FFF2-40B4-BE49-F238E27FC236}">
                <a16:creationId xmlns:a16="http://schemas.microsoft.com/office/drawing/2014/main" id="{D346163D-DD1F-B2B1-7CA2-9C9563E1CDFF}"/>
              </a:ext>
            </a:extLst>
          </p:cNvPr>
          <p:cNvSpPr txBox="1"/>
          <p:nvPr/>
        </p:nvSpPr>
        <p:spPr>
          <a:xfrm>
            <a:off x="7763642" y="4384531"/>
            <a:ext cx="11749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ANALISTA ADM.</a:t>
            </a:r>
          </a:p>
        </p:txBody>
      </p:sp>
      <p:sp>
        <p:nvSpPr>
          <p:cNvPr id="255" name="CaixaDeTexto 254">
            <a:extLst>
              <a:ext uri="{FF2B5EF4-FFF2-40B4-BE49-F238E27FC236}">
                <a16:creationId xmlns:a16="http://schemas.microsoft.com/office/drawing/2014/main" id="{9B11D6C4-A4CF-3003-19F0-FF7D81E9E04D}"/>
              </a:ext>
            </a:extLst>
          </p:cNvPr>
          <p:cNvSpPr txBox="1"/>
          <p:nvPr/>
        </p:nvSpPr>
        <p:spPr>
          <a:xfrm>
            <a:off x="8913465" y="2824945"/>
            <a:ext cx="1360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GABRIELA PROENÇA</a:t>
            </a:r>
          </a:p>
        </p:txBody>
      </p:sp>
      <p:sp>
        <p:nvSpPr>
          <p:cNvPr id="256" name="CaixaDeTexto 255">
            <a:extLst>
              <a:ext uri="{FF2B5EF4-FFF2-40B4-BE49-F238E27FC236}">
                <a16:creationId xmlns:a16="http://schemas.microsoft.com/office/drawing/2014/main" id="{7744C430-C0CD-A867-9E5F-564EDEBBDCC2}"/>
              </a:ext>
            </a:extLst>
          </p:cNvPr>
          <p:cNvSpPr txBox="1"/>
          <p:nvPr/>
        </p:nvSpPr>
        <p:spPr>
          <a:xfrm>
            <a:off x="10541798" y="4960090"/>
            <a:ext cx="1284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latin typeface="Alegreya Sans SC" panose="00000500000000000000" pitchFamily="2" charset="0"/>
              </a:rPr>
              <a:t>VITÓRIA RODRIGUES</a:t>
            </a:r>
          </a:p>
        </p:txBody>
      </p:sp>
      <p:sp>
        <p:nvSpPr>
          <p:cNvPr id="257" name="CaixaDeTexto 256">
            <a:extLst>
              <a:ext uri="{FF2B5EF4-FFF2-40B4-BE49-F238E27FC236}">
                <a16:creationId xmlns:a16="http://schemas.microsoft.com/office/drawing/2014/main" id="{D6965F35-7136-265C-5FF4-731BD5FFA560}"/>
              </a:ext>
            </a:extLst>
          </p:cNvPr>
          <p:cNvSpPr txBox="1"/>
          <p:nvPr/>
        </p:nvSpPr>
        <p:spPr>
          <a:xfrm>
            <a:off x="10202455" y="2829939"/>
            <a:ext cx="1191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BRUNO ONDEI</a:t>
            </a:r>
          </a:p>
        </p:txBody>
      </p:sp>
      <p:sp>
        <p:nvSpPr>
          <p:cNvPr id="260" name="CaixaDeTexto 259">
            <a:extLst>
              <a:ext uri="{FF2B5EF4-FFF2-40B4-BE49-F238E27FC236}">
                <a16:creationId xmlns:a16="http://schemas.microsoft.com/office/drawing/2014/main" id="{225CE4B8-E3F7-BFFB-0ADA-C820B2699504}"/>
              </a:ext>
            </a:extLst>
          </p:cNvPr>
          <p:cNvSpPr txBox="1"/>
          <p:nvPr/>
        </p:nvSpPr>
        <p:spPr>
          <a:xfrm>
            <a:off x="8994569" y="4383971"/>
            <a:ext cx="12123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ASSISTENTE ADM.</a:t>
            </a:r>
          </a:p>
        </p:txBody>
      </p:sp>
      <p:sp>
        <p:nvSpPr>
          <p:cNvPr id="261" name="CaixaDeTexto 260">
            <a:extLst>
              <a:ext uri="{FF2B5EF4-FFF2-40B4-BE49-F238E27FC236}">
                <a16:creationId xmlns:a16="http://schemas.microsoft.com/office/drawing/2014/main" id="{6ACBC0D2-1F59-282F-28EB-7A1B8AC984B9}"/>
              </a:ext>
            </a:extLst>
          </p:cNvPr>
          <p:cNvSpPr txBox="1"/>
          <p:nvPr/>
        </p:nvSpPr>
        <p:spPr>
          <a:xfrm>
            <a:off x="10582435" y="6533619"/>
            <a:ext cx="12123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AUXILIAR ADM.</a:t>
            </a:r>
          </a:p>
        </p:txBody>
      </p:sp>
      <p:sp>
        <p:nvSpPr>
          <p:cNvPr id="262" name="CaixaDeTexto 261">
            <a:extLst>
              <a:ext uri="{FF2B5EF4-FFF2-40B4-BE49-F238E27FC236}">
                <a16:creationId xmlns:a16="http://schemas.microsoft.com/office/drawing/2014/main" id="{9A01D103-B317-C5A3-C05F-81E16C95EEB5}"/>
              </a:ext>
            </a:extLst>
          </p:cNvPr>
          <p:cNvSpPr txBox="1"/>
          <p:nvPr/>
        </p:nvSpPr>
        <p:spPr>
          <a:xfrm>
            <a:off x="10216841" y="4383971"/>
            <a:ext cx="12123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AUXILIAR ADM.</a:t>
            </a: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0E515150-C59E-34D7-78CD-C9C9C0FDE64C}"/>
              </a:ext>
            </a:extLst>
          </p:cNvPr>
          <p:cNvSpPr txBox="1"/>
          <p:nvPr/>
        </p:nvSpPr>
        <p:spPr>
          <a:xfrm>
            <a:off x="9067610" y="245771"/>
            <a:ext cx="30017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>
                <a:latin typeface="Alegreya Sans SC" panose="00000500000000000000" pitchFamily="2" charset="0"/>
              </a:rPr>
              <a:t>DEPARTAMENTO DE COMUNICAÇÃO</a:t>
            </a:r>
          </a:p>
        </p:txBody>
      </p:sp>
      <p:sp>
        <p:nvSpPr>
          <p:cNvPr id="289" name="Retângulo 288">
            <a:extLst>
              <a:ext uri="{FF2B5EF4-FFF2-40B4-BE49-F238E27FC236}">
                <a16:creationId xmlns:a16="http://schemas.microsoft.com/office/drawing/2014/main" id="{1286FC87-BA5F-3EA8-6270-D975A9B9676F}"/>
              </a:ext>
            </a:extLst>
          </p:cNvPr>
          <p:cNvSpPr/>
          <p:nvPr/>
        </p:nvSpPr>
        <p:spPr>
          <a:xfrm>
            <a:off x="9356364" y="601729"/>
            <a:ext cx="1181193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2" name="Retângulo 291">
            <a:extLst>
              <a:ext uri="{FF2B5EF4-FFF2-40B4-BE49-F238E27FC236}">
                <a16:creationId xmlns:a16="http://schemas.microsoft.com/office/drawing/2014/main" id="{2FC99B27-18EC-3BAF-FFC6-0D4E09C8881B}"/>
              </a:ext>
            </a:extLst>
          </p:cNvPr>
          <p:cNvSpPr/>
          <p:nvPr/>
        </p:nvSpPr>
        <p:spPr>
          <a:xfrm>
            <a:off x="9359453" y="2166978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0" name="CaixaDeTexto 299">
            <a:extLst>
              <a:ext uri="{FF2B5EF4-FFF2-40B4-BE49-F238E27FC236}">
                <a16:creationId xmlns:a16="http://schemas.microsoft.com/office/drawing/2014/main" id="{7069CD06-8962-E701-16D7-A9A2422D6B3E}"/>
              </a:ext>
            </a:extLst>
          </p:cNvPr>
          <p:cNvSpPr txBox="1"/>
          <p:nvPr/>
        </p:nvSpPr>
        <p:spPr>
          <a:xfrm>
            <a:off x="9361554" y="586494"/>
            <a:ext cx="1172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RENAN CACIOLI</a:t>
            </a:r>
          </a:p>
        </p:txBody>
      </p:sp>
      <p:sp>
        <p:nvSpPr>
          <p:cNvPr id="303" name="CaixaDeTexto 302">
            <a:extLst>
              <a:ext uri="{FF2B5EF4-FFF2-40B4-BE49-F238E27FC236}">
                <a16:creationId xmlns:a16="http://schemas.microsoft.com/office/drawing/2014/main" id="{1B64097B-306B-9207-5C8C-FC0FBBD6E47E}"/>
              </a:ext>
            </a:extLst>
          </p:cNvPr>
          <p:cNvSpPr txBox="1"/>
          <p:nvPr/>
        </p:nvSpPr>
        <p:spPr>
          <a:xfrm>
            <a:off x="9377014" y="2154089"/>
            <a:ext cx="1191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COORDENADOR</a:t>
            </a:r>
          </a:p>
        </p:txBody>
      </p:sp>
      <p:sp>
        <p:nvSpPr>
          <p:cNvPr id="307" name="CaixaDeTexto 306">
            <a:extLst>
              <a:ext uri="{FF2B5EF4-FFF2-40B4-BE49-F238E27FC236}">
                <a16:creationId xmlns:a16="http://schemas.microsoft.com/office/drawing/2014/main" id="{DC604B30-435A-EDC2-055F-D24745CF9A88}"/>
              </a:ext>
            </a:extLst>
          </p:cNvPr>
          <p:cNvSpPr txBox="1"/>
          <p:nvPr/>
        </p:nvSpPr>
        <p:spPr>
          <a:xfrm>
            <a:off x="10557882" y="590214"/>
            <a:ext cx="1279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BRENDA MENDES</a:t>
            </a:r>
          </a:p>
        </p:txBody>
      </p:sp>
      <p:sp>
        <p:nvSpPr>
          <p:cNvPr id="311" name="Retângulo 310">
            <a:extLst>
              <a:ext uri="{FF2B5EF4-FFF2-40B4-BE49-F238E27FC236}">
                <a16:creationId xmlns:a16="http://schemas.microsoft.com/office/drawing/2014/main" id="{B187F3D3-366D-E88A-52FC-07AEBD95A38A}"/>
              </a:ext>
            </a:extLst>
          </p:cNvPr>
          <p:cNvSpPr/>
          <p:nvPr/>
        </p:nvSpPr>
        <p:spPr>
          <a:xfrm>
            <a:off x="10616822" y="2166977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2" name="CaixaDeTexto 311">
            <a:extLst>
              <a:ext uri="{FF2B5EF4-FFF2-40B4-BE49-F238E27FC236}">
                <a16:creationId xmlns:a16="http://schemas.microsoft.com/office/drawing/2014/main" id="{5A1D432A-479C-8905-2F75-4AEDA9C438D4}"/>
              </a:ext>
            </a:extLst>
          </p:cNvPr>
          <p:cNvSpPr txBox="1"/>
          <p:nvPr/>
        </p:nvSpPr>
        <p:spPr>
          <a:xfrm>
            <a:off x="10614066" y="2136364"/>
            <a:ext cx="12123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ANALISTA ADM.</a:t>
            </a:r>
          </a:p>
        </p:txBody>
      </p:sp>
      <p:sp>
        <p:nvSpPr>
          <p:cNvPr id="314" name="Retângulo 313">
            <a:extLst>
              <a:ext uri="{FF2B5EF4-FFF2-40B4-BE49-F238E27FC236}">
                <a16:creationId xmlns:a16="http://schemas.microsoft.com/office/drawing/2014/main" id="{B1178A23-E523-DB61-6244-FC1887832B0C}"/>
              </a:ext>
            </a:extLst>
          </p:cNvPr>
          <p:cNvSpPr/>
          <p:nvPr/>
        </p:nvSpPr>
        <p:spPr>
          <a:xfrm>
            <a:off x="2725140" y="4990384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8" name="CaixaDeTexto 317">
            <a:extLst>
              <a:ext uri="{FF2B5EF4-FFF2-40B4-BE49-F238E27FC236}">
                <a16:creationId xmlns:a16="http://schemas.microsoft.com/office/drawing/2014/main" id="{046D2766-7C4B-31B9-0649-EA248F2284FF}"/>
              </a:ext>
            </a:extLst>
          </p:cNvPr>
          <p:cNvSpPr txBox="1"/>
          <p:nvPr/>
        </p:nvSpPr>
        <p:spPr>
          <a:xfrm>
            <a:off x="2245905" y="4655311"/>
            <a:ext cx="25033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>
                <a:latin typeface="Alegreya Sans SC" panose="00000500000000000000" pitchFamily="2" charset="0"/>
              </a:rPr>
              <a:t>SELEÇÕES</a:t>
            </a:r>
          </a:p>
        </p:txBody>
      </p:sp>
      <p:sp>
        <p:nvSpPr>
          <p:cNvPr id="320" name="Retângulo 319">
            <a:extLst>
              <a:ext uri="{FF2B5EF4-FFF2-40B4-BE49-F238E27FC236}">
                <a16:creationId xmlns:a16="http://schemas.microsoft.com/office/drawing/2014/main" id="{C008DD17-2DE0-F039-1A91-D8D5EBEE3BF9}"/>
              </a:ext>
            </a:extLst>
          </p:cNvPr>
          <p:cNvSpPr/>
          <p:nvPr/>
        </p:nvSpPr>
        <p:spPr>
          <a:xfrm>
            <a:off x="1482244" y="4991482"/>
            <a:ext cx="1181193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2" name="CaixaDeTexto 321">
            <a:extLst>
              <a:ext uri="{FF2B5EF4-FFF2-40B4-BE49-F238E27FC236}">
                <a16:creationId xmlns:a16="http://schemas.microsoft.com/office/drawing/2014/main" id="{4E43FA6B-404E-76F9-1B40-0DBB2E1FF391}"/>
              </a:ext>
            </a:extLst>
          </p:cNvPr>
          <p:cNvSpPr txBox="1"/>
          <p:nvPr/>
        </p:nvSpPr>
        <p:spPr>
          <a:xfrm>
            <a:off x="1519790" y="4984137"/>
            <a:ext cx="1130206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50" dirty="0">
                <a:latin typeface="Alegreya Sans SC" panose="00000500000000000000" pitchFamily="2" charset="0"/>
              </a:rPr>
              <a:t>FÁBIO VASCONCELOS</a:t>
            </a:r>
          </a:p>
        </p:txBody>
      </p:sp>
      <p:sp>
        <p:nvSpPr>
          <p:cNvPr id="328" name="CaixaDeTexto 327">
            <a:extLst>
              <a:ext uri="{FF2B5EF4-FFF2-40B4-BE49-F238E27FC236}">
                <a16:creationId xmlns:a16="http://schemas.microsoft.com/office/drawing/2014/main" id="{0142C00E-F76D-1C7D-CF6A-A55401B5EB9C}"/>
              </a:ext>
            </a:extLst>
          </p:cNvPr>
          <p:cNvSpPr txBox="1"/>
          <p:nvPr/>
        </p:nvSpPr>
        <p:spPr>
          <a:xfrm>
            <a:off x="2593794" y="4970490"/>
            <a:ext cx="14224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LUIS FELIPE</a:t>
            </a:r>
          </a:p>
        </p:txBody>
      </p:sp>
      <p:sp>
        <p:nvSpPr>
          <p:cNvPr id="333" name="Retângulo 332">
            <a:extLst>
              <a:ext uri="{FF2B5EF4-FFF2-40B4-BE49-F238E27FC236}">
                <a16:creationId xmlns:a16="http://schemas.microsoft.com/office/drawing/2014/main" id="{E1EA65BA-EC6E-8C00-7FA7-D7018DAE6353}"/>
              </a:ext>
            </a:extLst>
          </p:cNvPr>
          <p:cNvSpPr/>
          <p:nvPr/>
        </p:nvSpPr>
        <p:spPr>
          <a:xfrm>
            <a:off x="3512683" y="2876995"/>
            <a:ext cx="1190343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4" name="CaixaDeTexto 333">
            <a:extLst>
              <a:ext uri="{FF2B5EF4-FFF2-40B4-BE49-F238E27FC236}">
                <a16:creationId xmlns:a16="http://schemas.microsoft.com/office/drawing/2014/main" id="{E09CBC6C-E6C6-EF49-6A03-81C5E8FE2C91}"/>
              </a:ext>
            </a:extLst>
          </p:cNvPr>
          <p:cNvSpPr txBox="1"/>
          <p:nvPr/>
        </p:nvSpPr>
        <p:spPr>
          <a:xfrm>
            <a:off x="3485147" y="2846597"/>
            <a:ext cx="12247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MARIANA ERTHAL</a:t>
            </a:r>
          </a:p>
        </p:txBody>
      </p:sp>
      <p:sp>
        <p:nvSpPr>
          <p:cNvPr id="335" name="Retângulo 334">
            <a:extLst>
              <a:ext uri="{FF2B5EF4-FFF2-40B4-BE49-F238E27FC236}">
                <a16:creationId xmlns:a16="http://schemas.microsoft.com/office/drawing/2014/main" id="{4DAA10DF-96BC-E3E2-0C2F-0E1CF9F1C2DD}"/>
              </a:ext>
            </a:extLst>
          </p:cNvPr>
          <p:cNvSpPr/>
          <p:nvPr/>
        </p:nvSpPr>
        <p:spPr>
          <a:xfrm>
            <a:off x="3497592" y="4432147"/>
            <a:ext cx="1212335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8" name="CaixaDeTexto 337">
            <a:extLst>
              <a:ext uri="{FF2B5EF4-FFF2-40B4-BE49-F238E27FC236}">
                <a16:creationId xmlns:a16="http://schemas.microsoft.com/office/drawing/2014/main" id="{3D972882-EDEA-A35B-3C18-4F9523401B3F}"/>
              </a:ext>
            </a:extLst>
          </p:cNvPr>
          <p:cNvSpPr txBox="1"/>
          <p:nvPr/>
        </p:nvSpPr>
        <p:spPr>
          <a:xfrm>
            <a:off x="3526572" y="4405005"/>
            <a:ext cx="12123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ANALISTA ADM.</a:t>
            </a:r>
          </a:p>
        </p:txBody>
      </p:sp>
      <p:sp>
        <p:nvSpPr>
          <p:cNvPr id="339" name="CaixaDeTexto 338">
            <a:extLst>
              <a:ext uri="{FF2B5EF4-FFF2-40B4-BE49-F238E27FC236}">
                <a16:creationId xmlns:a16="http://schemas.microsoft.com/office/drawing/2014/main" id="{8D74D1E5-B8F4-D4BA-EC6D-3988B9BD9AE7}"/>
              </a:ext>
            </a:extLst>
          </p:cNvPr>
          <p:cNvSpPr txBox="1"/>
          <p:nvPr/>
        </p:nvSpPr>
        <p:spPr>
          <a:xfrm>
            <a:off x="3034584" y="2537189"/>
            <a:ext cx="21685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>
                <a:latin typeface="Alegreya Sans SC" panose="00000500000000000000" pitchFamily="2" charset="0"/>
              </a:rPr>
              <a:t>SECRETARIA GERAL</a:t>
            </a:r>
          </a:p>
        </p:txBody>
      </p:sp>
      <p:sp>
        <p:nvSpPr>
          <p:cNvPr id="340" name="CaixaDeTexto 339">
            <a:extLst>
              <a:ext uri="{FF2B5EF4-FFF2-40B4-BE49-F238E27FC236}">
                <a16:creationId xmlns:a16="http://schemas.microsoft.com/office/drawing/2014/main" id="{2495DADB-EF1E-31F7-A0FF-175F4178FB7A}"/>
              </a:ext>
            </a:extLst>
          </p:cNvPr>
          <p:cNvSpPr txBox="1"/>
          <p:nvPr/>
        </p:nvSpPr>
        <p:spPr>
          <a:xfrm>
            <a:off x="7427663" y="563388"/>
            <a:ext cx="1330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CARLOS FERRARI</a:t>
            </a:r>
          </a:p>
        </p:txBody>
      </p:sp>
      <p:sp>
        <p:nvSpPr>
          <p:cNvPr id="344" name="CaixaDeTexto 343">
            <a:extLst>
              <a:ext uri="{FF2B5EF4-FFF2-40B4-BE49-F238E27FC236}">
                <a16:creationId xmlns:a16="http://schemas.microsoft.com/office/drawing/2014/main" id="{D0E814EB-792A-96E9-15E7-5029308303A8}"/>
              </a:ext>
            </a:extLst>
          </p:cNvPr>
          <p:cNvSpPr txBox="1"/>
          <p:nvPr/>
        </p:nvSpPr>
        <p:spPr>
          <a:xfrm>
            <a:off x="6681772" y="241474"/>
            <a:ext cx="27609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>
                <a:latin typeface="Alegreya Sans SC" panose="00000500000000000000" pitchFamily="2" charset="0"/>
              </a:rPr>
              <a:t>GESTÃO ESTRATÉGICA</a:t>
            </a:r>
          </a:p>
        </p:txBody>
      </p:sp>
      <p:sp>
        <p:nvSpPr>
          <p:cNvPr id="345" name="Retângulo 344">
            <a:extLst>
              <a:ext uri="{FF2B5EF4-FFF2-40B4-BE49-F238E27FC236}">
                <a16:creationId xmlns:a16="http://schemas.microsoft.com/office/drawing/2014/main" id="{CBCF57C1-3F06-F74F-D0D3-CA061F7A1A06}"/>
              </a:ext>
            </a:extLst>
          </p:cNvPr>
          <p:cNvSpPr/>
          <p:nvPr/>
        </p:nvSpPr>
        <p:spPr>
          <a:xfrm>
            <a:off x="7457671" y="2156565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37964F4B-5801-2C09-57EA-3DA65B4EAC6D}"/>
              </a:ext>
            </a:extLst>
          </p:cNvPr>
          <p:cNvSpPr txBox="1"/>
          <p:nvPr/>
        </p:nvSpPr>
        <p:spPr>
          <a:xfrm>
            <a:off x="7447373" y="2151916"/>
            <a:ext cx="1191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Alegreya Sans SC" panose="00000500000000000000" pitchFamily="2" charset="0"/>
              </a:rPr>
              <a:t>COORDENADOR</a:t>
            </a:r>
          </a:p>
        </p:txBody>
      </p:sp>
      <p:cxnSp>
        <p:nvCxnSpPr>
          <p:cNvPr id="352" name="Conector: Angulado 351">
            <a:extLst>
              <a:ext uri="{FF2B5EF4-FFF2-40B4-BE49-F238E27FC236}">
                <a16:creationId xmlns:a16="http://schemas.microsoft.com/office/drawing/2014/main" id="{430B4E3A-9CA4-064E-F1EE-E48FAC933CD0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83232" y="2282246"/>
            <a:ext cx="452874" cy="44885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5" name="Imagem 54" descr="Ícone&#10;&#10;O conteúdo gerado por IA pode estar incorreto.">
            <a:extLst>
              <a:ext uri="{FF2B5EF4-FFF2-40B4-BE49-F238E27FC236}">
                <a16:creationId xmlns:a16="http://schemas.microsoft.com/office/drawing/2014/main" id="{CA389C97-4F83-6D45-7E0C-4A5E04FC19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869616" y="785168"/>
            <a:ext cx="1438503" cy="1438503"/>
          </a:xfrm>
          <a:prstGeom prst="rect">
            <a:avLst/>
          </a:prstGeom>
        </p:spPr>
      </p:pic>
      <p:pic>
        <p:nvPicPr>
          <p:cNvPr id="94" name="Imagem 93" descr="Ícone&#10;&#10;O conteúdo gerado por IA pode estar incorreto.">
            <a:extLst>
              <a:ext uri="{FF2B5EF4-FFF2-40B4-BE49-F238E27FC236}">
                <a16:creationId xmlns:a16="http://schemas.microsoft.com/office/drawing/2014/main" id="{744209CE-0818-1F22-FF4F-CC6009D12E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3429114" y="773259"/>
            <a:ext cx="1438503" cy="1438503"/>
          </a:xfrm>
          <a:prstGeom prst="rect">
            <a:avLst/>
          </a:prstGeom>
        </p:spPr>
      </p:pic>
      <p:pic>
        <p:nvPicPr>
          <p:cNvPr id="95" name="Imagem 94" descr="Ícone&#10;&#10;O conteúdo gerado por IA pode estar incorreto.">
            <a:extLst>
              <a:ext uri="{FF2B5EF4-FFF2-40B4-BE49-F238E27FC236}">
                <a16:creationId xmlns:a16="http://schemas.microsoft.com/office/drawing/2014/main" id="{EB141F87-04D2-29E9-56AA-E8D3698188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274516" y="760374"/>
            <a:ext cx="1438503" cy="1438503"/>
          </a:xfrm>
          <a:prstGeom prst="rect">
            <a:avLst/>
          </a:prstGeom>
        </p:spPr>
      </p:pic>
      <p:pic>
        <p:nvPicPr>
          <p:cNvPr id="96" name="Imagem 95" descr="Ícone&#10;&#10;O conteúdo gerado por IA pode estar incorreto.">
            <a:extLst>
              <a:ext uri="{FF2B5EF4-FFF2-40B4-BE49-F238E27FC236}">
                <a16:creationId xmlns:a16="http://schemas.microsoft.com/office/drawing/2014/main" id="{284A1CEF-9837-6F01-D120-00CB71A0BE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9206102" y="773443"/>
            <a:ext cx="1438503" cy="1438503"/>
          </a:xfrm>
          <a:prstGeom prst="rect">
            <a:avLst/>
          </a:prstGeom>
        </p:spPr>
      </p:pic>
      <p:pic>
        <p:nvPicPr>
          <p:cNvPr id="97" name="Imagem 96" descr="Ícone&#10;&#10;O conteúdo gerado por IA pode estar incorreto.">
            <a:extLst>
              <a:ext uri="{FF2B5EF4-FFF2-40B4-BE49-F238E27FC236}">
                <a16:creationId xmlns:a16="http://schemas.microsoft.com/office/drawing/2014/main" id="{D35903A4-F665-49C6-5086-3AD63D9833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0078948" y="2999895"/>
            <a:ext cx="1438503" cy="1438503"/>
          </a:xfrm>
          <a:prstGeom prst="rect">
            <a:avLst/>
          </a:prstGeom>
        </p:spPr>
      </p:pic>
      <p:pic>
        <p:nvPicPr>
          <p:cNvPr id="98" name="Imagem 97" descr="Ícone&#10;&#10;O conteúdo gerado por IA pode estar incorreto.">
            <a:extLst>
              <a:ext uri="{FF2B5EF4-FFF2-40B4-BE49-F238E27FC236}">
                <a16:creationId xmlns:a16="http://schemas.microsoft.com/office/drawing/2014/main" id="{D9184ACD-58E3-8111-BD6C-0C191C8C82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2557498" y="5186677"/>
            <a:ext cx="1438503" cy="1438503"/>
          </a:xfrm>
          <a:prstGeom prst="rect">
            <a:avLst/>
          </a:prstGeom>
        </p:spPr>
      </p:pic>
      <p:pic>
        <p:nvPicPr>
          <p:cNvPr id="99" name="Imagem 98" descr="Ícone&#10;&#10;O conteúdo gerado por IA pode estar incorreto.">
            <a:extLst>
              <a:ext uri="{FF2B5EF4-FFF2-40B4-BE49-F238E27FC236}">
                <a16:creationId xmlns:a16="http://schemas.microsoft.com/office/drawing/2014/main" id="{70EDF4AB-0687-7D5B-06BF-164A1BCE0A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375805" y="5169284"/>
            <a:ext cx="1438503" cy="1438503"/>
          </a:xfrm>
          <a:prstGeom prst="rect">
            <a:avLst/>
          </a:prstGeom>
        </p:spPr>
      </p:pic>
      <p:pic>
        <p:nvPicPr>
          <p:cNvPr id="100" name="Imagem 99" descr="Ícone&#10;&#10;O conteúdo gerado por IA pode estar incorreto.">
            <a:extLst>
              <a:ext uri="{FF2B5EF4-FFF2-40B4-BE49-F238E27FC236}">
                <a16:creationId xmlns:a16="http://schemas.microsoft.com/office/drawing/2014/main" id="{1C7D3483-C4D9-254F-4E71-2F7BF6505E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9192329" y="5157191"/>
            <a:ext cx="1438503" cy="1438503"/>
          </a:xfrm>
          <a:prstGeom prst="rect">
            <a:avLst/>
          </a:prstGeom>
        </p:spPr>
      </p:pic>
      <p:pic>
        <p:nvPicPr>
          <p:cNvPr id="101" name="Imagem 100" descr="Ícone&#10;&#10;O conteúdo gerado por IA pode estar incorreto.">
            <a:extLst>
              <a:ext uri="{FF2B5EF4-FFF2-40B4-BE49-F238E27FC236}">
                <a16:creationId xmlns:a16="http://schemas.microsoft.com/office/drawing/2014/main" id="{EF42A2DB-1F63-42D6-6F34-573EB0665A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5514970" y="5144199"/>
            <a:ext cx="1438503" cy="1438503"/>
          </a:xfrm>
          <a:prstGeom prst="rect">
            <a:avLst/>
          </a:prstGeom>
        </p:spPr>
      </p:pic>
      <p:pic>
        <p:nvPicPr>
          <p:cNvPr id="106" name="Imagem 105" descr="Ícone&#10;&#10;O conteúdo gerado por IA pode estar incorreto.">
            <a:extLst>
              <a:ext uri="{FF2B5EF4-FFF2-40B4-BE49-F238E27FC236}">
                <a16:creationId xmlns:a16="http://schemas.microsoft.com/office/drawing/2014/main" id="{CE2D692B-37C2-A4CE-CFBE-FC9794BC6B2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0561659" y="806391"/>
            <a:ext cx="1280835" cy="1339249"/>
          </a:xfrm>
          <a:prstGeom prst="rect">
            <a:avLst/>
          </a:prstGeom>
        </p:spPr>
      </p:pic>
      <p:pic>
        <p:nvPicPr>
          <p:cNvPr id="110" name="Imagem 109" descr="Ícone&#10;&#10;O conteúdo gerado por IA pode estar incorreto.">
            <a:extLst>
              <a:ext uri="{FF2B5EF4-FFF2-40B4-BE49-F238E27FC236}">
                <a16:creationId xmlns:a16="http://schemas.microsoft.com/office/drawing/2014/main" id="{705358C0-5D36-9930-5E96-7D2BE9329C9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3513229" y="3076878"/>
            <a:ext cx="1224729" cy="1334046"/>
          </a:xfrm>
          <a:prstGeom prst="rect">
            <a:avLst/>
          </a:prstGeom>
        </p:spPr>
      </p:pic>
      <p:pic>
        <p:nvPicPr>
          <p:cNvPr id="111" name="Imagem 110" descr="Ícone&#10;&#10;O conteúdo gerado por IA pode estar incorreto.">
            <a:extLst>
              <a:ext uri="{FF2B5EF4-FFF2-40B4-BE49-F238E27FC236}">
                <a16:creationId xmlns:a16="http://schemas.microsoft.com/office/drawing/2014/main" id="{A7184A2C-BBB2-1B25-ACB6-B15BD050830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757582" y="3056252"/>
            <a:ext cx="1224729" cy="1334046"/>
          </a:xfrm>
          <a:prstGeom prst="rect">
            <a:avLst/>
          </a:prstGeom>
        </p:spPr>
      </p:pic>
      <p:pic>
        <p:nvPicPr>
          <p:cNvPr id="112" name="Imagem 111" descr="Ícone&#10;&#10;O conteúdo gerado por IA pode estar incorreto.">
            <a:extLst>
              <a:ext uri="{FF2B5EF4-FFF2-40B4-BE49-F238E27FC236}">
                <a16:creationId xmlns:a16="http://schemas.microsoft.com/office/drawing/2014/main" id="{07B6CEB2-9D0F-F248-DA6C-EA9A89B0D87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8988371" y="3064433"/>
            <a:ext cx="1224729" cy="1334046"/>
          </a:xfrm>
          <a:prstGeom prst="rect">
            <a:avLst/>
          </a:prstGeom>
        </p:spPr>
      </p:pic>
      <p:pic>
        <p:nvPicPr>
          <p:cNvPr id="113" name="Imagem 112" descr="Ícone&#10;&#10;O conteúdo gerado por IA pode estar incorreto.">
            <a:extLst>
              <a:ext uri="{FF2B5EF4-FFF2-40B4-BE49-F238E27FC236}">
                <a16:creationId xmlns:a16="http://schemas.microsoft.com/office/drawing/2014/main" id="{FE40AEA7-D46C-3E62-54EC-6D12BE1B2DF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6853750" y="5197214"/>
            <a:ext cx="1224729" cy="1334046"/>
          </a:xfrm>
          <a:prstGeom prst="rect">
            <a:avLst/>
          </a:prstGeom>
        </p:spPr>
      </p:pic>
      <p:pic>
        <p:nvPicPr>
          <p:cNvPr id="114" name="Imagem 113" descr="Ícone&#10;&#10;O conteúdo gerado por IA pode estar incorreto.">
            <a:extLst>
              <a:ext uri="{FF2B5EF4-FFF2-40B4-BE49-F238E27FC236}">
                <a16:creationId xmlns:a16="http://schemas.microsoft.com/office/drawing/2014/main" id="{8145D680-A405-7500-A58D-3F5825A7960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8071844" y="5210361"/>
            <a:ext cx="1224729" cy="1334046"/>
          </a:xfrm>
          <a:prstGeom prst="rect">
            <a:avLst/>
          </a:prstGeom>
        </p:spPr>
      </p:pic>
      <p:pic>
        <p:nvPicPr>
          <p:cNvPr id="115" name="Imagem 114" descr="Ícone&#10;&#10;O conteúdo gerado por IA pode estar incorreto.">
            <a:extLst>
              <a:ext uri="{FF2B5EF4-FFF2-40B4-BE49-F238E27FC236}">
                <a16:creationId xmlns:a16="http://schemas.microsoft.com/office/drawing/2014/main" id="{D78A7286-D1C3-6A2F-D098-289EF877BE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0560237" y="5197214"/>
            <a:ext cx="1224729" cy="1334046"/>
          </a:xfrm>
          <a:prstGeom prst="rect">
            <a:avLst/>
          </a:prstGeom>
        </p:spPr>
      </p:pic>
      <p:pic>
        <p:nvPicPr>
          <p:cNvPr id="116" name="Imagem 115" descr="Ícone&#10;&#10;O conteúdo gerado por IA pode estar incorreto.">
            <a:extLst>
              <a:ext uri="{FF2B5EF4-FFF2-40B4-BE49-F238E27FC236}">
                <a16:creationId xmlns:a16="http://schemas.microsoft.com/office/drawing/2014/main" id="{F2F60152-3B93-B274-A42B-2A52E9A0EE8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038727" y="804390"/>
            <a:ext cx="1224729" cy="1334046"/>
          </a:xfrm>
          <a:prstGeom prst="rect">
            <a:avLst/>
          </a:prstGeom>
        </p:spPr>
      </p:pic>
      <p:pic>
        <p:nvPicPr>
          <p:cNvPr id="2" name="Imagem 1" descr="Ícone&#10;&#10;O conteúdo gerado por IA pode estar incorreto.">
            <a:extLst>
              <a:ext uri="{FF2B5EF4-FFF2-40B4-BE49-F238E27FC236}">
                <a16:creationId xmlns:a16="http://schemas.microsoft.com/office/drawing/2014/main" id="{D008A5A5-6EEB-8DBC-5BCF-BE2B06E4B5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367982" y="3011957"/>
            <a:ext cx="1438503" cy="1438503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3EB5AE72-A250-324D-8C43-8DA6EA53A27C}"/>
              </a:ext>
            </a:extLst>
          </p:cNvPr>
          <p:cNvSpPr/>
          <p:nvPr/>
        </p:nvSpPr>
        <p:spPr>
          <a:xfrm>
            <a:off x="6482891" y="4435473"/>
            <a:ext cx="1202980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Alegreya Sans SC" panose="00000500000000000000"/>
              </a:rPr>
              <a:t>ANALISTA ADM.</a:t>
            </a:r>
          </a:p>
        </p:txBody>
      </p:sp>
      <p:pic>
        <p:nvPicPr>
          <p:cNvPr id="9" name="Imagem 8" descr="Ícone&#10;&#10;O conteúdo gerado por IA pode estar incorreto.">
            <a:extLst>
              <a:ext uri="{FF2B5EF4-FFF2-40B4-BE49-F238E27FC236}">
                <a16:creationId xmlns:a16="http://schemas.microsoft.com/office/drawing/2014/main" id="{9FEF9487-A6DD-02D2-C65A-AB8AE55DD5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3931753" y="5215513"/>
            <a:ext cx="1224729" cy="1334046"/>
          </a:xfrm>
          <a:prstGeom prst="rect">
            <a:avLst/>
          </a:prstGeom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E44E4C47-2F35-16A3-084C-E607E633A3E7}"/>
              </a:ext>
            </a:extLst>
          </p:cNvPr>
          <p:cNvSpPr/>
          <p:nvPr/>
        </p:nvSpPr>
        <p:spPr>
          <a:xfrm>
            <a:off x="5626219" y="4983916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50" dirty="0">
                <a:solidFill>
                  <a:schemeClr val="tx1"/>
                </a:solidFill>
                <a:latin typeface="Alegreya Sans SC" panose="00000500000000000000"/>
              </a:rPr>
              <a:t>FELIPE MENESCAL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E33723C7-FBEC-6617-D061-1F8E324B860F}"/>
              </a:ext>
            </a:extLst>
          </p:cNvPr>
          <p:cNvSpPr/>
          <p:nvPr/>
        </p:nvSpPr>
        <p:spPr>
          <a:xfrm>
            <a:off x="4044507" y="4984227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50" dirty="0">
                <a:solidFill>
                  <a:schemeClr val="tx1"/>
                </a:solidFill>
                <a:effectLst/>
                <a:latin typeface="Alegreya Sans SC" panose="00000500000000000000"/>
                <a:ea typeface="Aptos" panose="020B0004020202020204" pitchFamily="34" charset="0"/>
                <a:cs typeface="Times New Roman" panose="02020603050405020304" pitchFamily="18" charset="0"/>
              </a:rPr>
              <a:t>JULIANA KITAGAWA</a:t>
            </a:r>
            <a:endParaRPr lang="pt-BR" sz="950" dirty="0">
              <a:solidFill>
                <a:schemeClr val="tx1"/>
              </a:solidFill>
              <a:latin typeface="Alegreya Sans SC" panose="00000500000000000000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013B1027-F1D6-EEC4-CF22-219A79F966D1}"/>
              </a:ext>
            </a:extLst>
          </p:cNvPr>
          <p:cNvSpPr/>
          <p:nvPr/>
        </p:nvSpPr>
        <p:spPr>
          <a:xfrm>
            <a:off x="3949887" y="6589938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Alegreya Sans SC" panose="00000500000000000000"/>
              </a:rPr>
              <a:t>ANALISTA ADM</a:t>
            </a:r>
            <a:endParaRPr lang="pt-BR" sz="1100" dirty="0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76C9B537-C135-6BF1-175B-C035C2AFA7AA}"/>
              </a:ext>
            </a:extLst>
          </p:cNvPr>
          <p:cNvSpPr/>
          <p:nvPr/>
        </p:nvSpPr>
        <p:spPr>
          <a:xfrm>
            <a:off x="2722616" y="6578242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50" dirty="0">
                <a:solidFill>
                  <a:schemeClr val="tx1"/>
                </a:solidFill>
                <a:latin typeface="Alegreya Sans SC" panose="00000500000000000000"/>
              </a:rPr>
              <a:t>COORD. SELEÇÕES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F84B75ED-858D-30EB-4357-9B8BA5FA86FB}"/>
              </a:ext>
            </a:extLst>
          </p:cNvPr>
          <p:cNvSpPr/>
          <p:nvPr/>
        </p:nvSpPr>
        <p:spPr>
          <a:xfrm>
            <a:off x="1445071" y="6589341"/>
            <a:ext cx="1184559" cy="203871"/>
          </a:xfrm>
          <a:prstGeom prst="rect">
            <a:avLst/>
          </a:prstGeom>
          <a:solidFill>
            <a:schemeClr val="bg1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/>
                </a:solidFill>
                <a:latin typeface="Alegreya Sans SC" panose="00000500000000000000"/>
              </a:rPr>
              <a:t>COORD. TÉCNICO</a:t>
            </a: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ED76DC7E-BC41-0E5A-CD6E-B7EEC7E788EE}"/>
              </a:ext>
            </a:extLst>
          </p:cNvPr>
          <p:cNvSpPr/>
          <p:nvPr/>
        </p:nvSpPr>
        <p:spPr>
          <a:xfrm>
            <a:off x="6412120" y="2842451"/>
            <a:ext cx="1184559" cy="196293"/>
          </a:xfrm>
          <a:prstGeom prst="rect">
            <a:avLst/>
          </a:prstGeom>
          <a:solidFill>
            <a:srgbClr val="F9F5CF"/>
          </a:solidFill>
          <a:ln>
            <a:solidFill>
              <a:srgbClr val="488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legreya Sans SC" panose="00000500000000000000"/>
              </a:rPr>
              <a:t>EVANDRO RIBEIRO</a:t>
            </a:r>
          </a:p>
        </p:txBody>
      </p:sp>
    </p:spTree>
    <p:extLst>
      <p:ext uri="{BB962C8B-B14F-4D97-AF65-F5344CB8AC3E}">
        <p14:creationId xmlns:p14="http://schemas.microsoft.com/office/powerpoint/2010/main" val="2633474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DC75918308DE14B9EA03AEC364F8598" ma:contentTypeVersion="18" ma:contentTypeDescription="Crie um novo documento." ma:contentTypeScope="" ma:versionID="e5debe2431f5378d4cdd818d23f10f21">
  <xsd:schema xmlns:xsd="http://www.w3.org/2001/XMLSchema" xmlns:xs="http://www.w3.org/2001/XMLSchema" xmlns:p="http://schemas.microsoft.com/office/2006/metadata/properties" xmlns:ns2="65cd240f-b1fa-4f91-b115-90fed1c1c37e" xmlns:ns3="c30f0cd3-52e6-4698-987c-a8977aa1c3cf" targetNamespace="http://schemas.microsoft.com/office/2006/metadata/properties" ma:root="true" ma:fieldsID="1cb1ce0d5dc70724d7ef2a33986b4fed" ns2:_="" ns3:_="">
    <xsd:import namespace="65cd240f-b1fa-4f91-b115-90fed1c1c37e"/>
    <xsd:import namespace="c30f0cd3-52e6-4698-987c-a8977aa1c3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cd240f-b1fa-4f91-b115-90fed1c1c3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0484eec7-0a95-40dd-ac6b-53776618e0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f0cd3-52e6-4698-987c-a8977aa1c3c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aa7140e-2e42-4739-a481-991efc995026}" ma:internalName="TaxCatchAll" ma:showField="CatchAllData" ma:web="c30f0cd3-52e6-4698-987c-a8977aa1c3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cd240f-b1fa-4f91-b115-90fed1c1c37e">
      <Terms xmlns="http://schemas.microsoft.com/office/infopath/2007/PartnerControls"/>
    </lcf76f155ced4ddcb4097134ff3c332f>
    <TaxCatchAll xmlns="c30f0cd3-52e6-4698-987c-a8977aa1c3cf" xsi:nil="true"/>
  </documentManagement>
</p:properties>
</file>

<file path=customXml/itemProps1.xml><?xml version="1.0" encoding="utf-8"?>
<ds:datastoreItem xmlns:ds="http://schemas.openxmlformats.org/officeDocument/2006/customXml" ds:itemID="{D4FCFAD3-4F32-4337-BE1F-14F73F2CEC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cd240f-b1fa-4f91-b115-90fed1c1c37e"/>
    <ds:schemaRef ds:uri="c30f0cd3-52e6-4698-987c-a8977aa1c3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E9CFCE-44EA-4744-8A27-429C026C57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03A971-7F37-40EE-9396-9C9D6702FF05}">
  <ds:schemaRefs>
    <ds:schemaRef ds:uri="http://schemas.microsoft.com/office/2006/metadata/properties"/>
    <ds:schemaRef ds:uri="http://schemas.microsoft.com/office/infopath/2007/PartnerControls"/>
    <ds:schemaRef ds:uri="65cd240f-b1fa-4f91-b115-90fed1c1c37e"/>
    <ds:schemaRef ds:uri="c30f0cd3-52e6-4698-987c-a8977aa1c3c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115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Alegreya Sans SC</vt:lpstr>
      <vt:lpstr>Aptos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Renan</dc:creator>
  <cp:lastModifiedBy>Mariana</cp:lastModifiedBy>
  <cp:revision>11</cp:revision>
  <dcterms:created xsi:type="dcterms:W3CDTF">2022-09-15T17:34:01Z</dcterms:created>
  <dcterms:modified xsi:type="dcterms:W3CDTF">2025-05-14T15:57:04Z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0x0101000DC75918308DE14B9EA03AEC364F8598</vt:lpwstr>
  </property>
  <property fmtid="{D5CDD505-2E9C-101B-9397-08002B2CF9AE}" pid="3" name="MediaServiceImageTags">
    <vt:lpwstr/>
  </property>
</Properties>
</file>